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sldIdLst>
    <p:sldId id="272" r:id="rId2"/>
    <p:sldId id="271" r:id="rId3"/>
    <p:sldId id="270" r:id="rId4"/>
    <p:sldId id="301" r:id="rId5"/>
    <p:sldId id="262" r:id="rId6"/>
    <p:sldId id="267" r:id="rId7"/>
    <p:sldId id="5086" r:id="rId8"/>
    <p:sldId id="304" r:id="rId9"/>
    <p:sldId id="260" r:id="rId10"/>
    <p:sldId id="308" r:id="rId11"/>
    <p:sldId id="5081" r:id="rId12"/>
    <p:sldId id="5082" r:id="rId13"/>
    <p:sldId id="5083" r:id="rId14"/>
    <p:sldId id="5084" r:id="rId15"/>
    <p:sldId id="269" r:id="rId16"/>
  </p:sldIdLst>
  <p:sldSz cx="12192000" cy="6858000"/>
  <p:notesSz cx="6858000" cy="9144000"/>
  <p:embeddedFontLst>
    <p:embeddedFont>
      <p:font typeface="GT Pressura" panose="020B0604020202020204" charset="0"/>
      <p:regular r:id="rId18"/>
      <p:bold r:id="rId19"/>
      <p:italic r:id="rId20"/>
      <p:boldItalic r:id="rId21"/>
    </p:embeddedFont>
    <p:embeddedFont>
      <p:font typeface="GT Pressura Medium" panose="020B0604020202020204" charset="0"/>
      <p:regular r:id="rId22"/>
      <p:italic r:id="rId23"/>
    </p:embeddedFont>
    <p:embeddedFont>
      <p:font typeface="GT Pressura Text" panose="020B0604020202020204" charset="0"/>
      <p:regular r:id="rId24"/>
      <p:italic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A1CEA1-5388-49D4-7E82-D955CEF2F304}" v="471" dt="2024-03-05T20:38:33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Albert" userId="S::m.albert@tmatalents.com::afe89123-86a4-4dae-82e6-655716975eda" providerId="AD" clId="Web-{D7A1CEA1-5388-49D4-7E82-D955CEF2F304}"/>
    <pc:docChg chg="addSld delSld modSld sldOrd">
      <pc:chgData name="Marc Albert" userId="S::m.albert@tmatalents.com::afe89123-86a4-4dae-82e6-655716975eda" providerId="AD" clId="Web-{D7A1CEA1-5388-49D4-7E82-D955CEF2F304}" dt="2024-03-05T20:38:33.903" v="394"/>
      <pc:docMkLst>
        <pc:docMk/>
      </pc:docMkLst>
      <pc:sldChg chg="modSp addAnim delAnim modAnim">
        <pc:chgData name="Marc Albert" userId="S::m.albert@tmatalents.com::afe89123-86a4-4dae-82e6-655716975eda" providerId="AD" clId="Web-{D7A1CEA1-5388-49D4-7E82-D955CEF2F304}" dt="2024-03-05T13:31:59.222" v="327"/>
        <pc:sldMkLst>
          <pc:docMk/>
          <pc:sldMk cId="0" sldId="260"/>
        </pc:sldMkLst>
        <pc:spChg chg="mod">
          <ac:chgData name="Marc Albert" userId="S::m.albert@tmatalents.com::afe89123-86a4-4dae-82e6-655716975eda" providerId="AD" clId="Web-{D7A1CEA1-5388-49D4-7E82-D955CEF2F304}" dt="2024-03-05T10:49:49.226" v="270" actId="20577"/>
          <ac:spMkLst>
            <pc:docMk/>
            <pc:sldMk cId="0" sldId="260"/>
            <ac:spMk id="3" creationId="{3D4EB6EE-FA97-4F4C-2F28-5A7E0CA91F7B}"/>
          </ac:spMkLst>
        </pc:spChg>
      </pc:sldChg>
      <pc:sldChg chg="modSp">
        <pc:chgData name="Marc Albert" userId="S::m.albert@tmatalents.com::afe89123-86a4-4dae-82e6-655716975eda" providerId="AD" clId="Web-{D7A1CEA1-5388-49D4-7E82-D955CEF2F304}" dt="2024-03-04T13:03:06.589" v="101"/>
        <pc:sldMkLst>
          <pc:docMk/>
          <pc:sldMk cId="1931765300" sldId="267"/>
        </pc:sldMkLst>
        <pc:graphicFrameChg chg="mod modGraphic">
          <ac:chgData name="Marc Albert" userId="S::m.albert@tmatalents.com::afe89123-86a4-4dae-82e6-655716975eda" providerId="AD" clId="Web-{D7A1CEA1-5388-49D4-7E82-D955CEF2F304}" dt="2024-03-04T13:03:06.589" v="101"/>
          <ac:graphicFrameMkLst>
            <pc:docMk/>
            <pc:sldMk cId="1931765300" sldId="267"/>
            <ac:graphicFrameMk id="4" creationId="{D11B0862-0993-C66B-455B-14DA0F58C5C4}"/>
          </ac:graphicFrameMkLst>
        </pc:graphicFrameChg>
      </pc:sldChg>
      <pc:sldChg chg="modSp">
        <pc:chgData name="Marc Albert" userId="S::m.albert@tmatalents.com::afe89123-86a4-4dae-82e6-655716975eda" providerId="AD" clId="Web-{D7A1CEA1-5388-49D4-7E82-D955CEF2F304}" dt="2024-03-05T11:46:44.663" v="291" actId="20577"/>
        <pc:sldMkLst>
          <pc:docMk/>
          <pc:sldMk cId="499488421" sldId="270"/>
        </pc:sldMkLst>
        <pc:spChg chg="mod">
          <ac:chgData name="Marc Albert" userId="S::m.albert@tmatalents.com::afe89123-86a4-4dae-82e6-655716975eda" providerId="AD" clId="Web-{D7A1CEA1-5388-49D4-7E82-D955CEF2F304}" dt="2024-03-05T11:46:44.663" v="291" actId="20577"/>
          <ac:spMkLst>
            <pc:docMk/>
            <pc:sldMk cId="499488421" sldId="270"/>
            <ac:spMk id="3" creationId="{A09F7EB1-B8F3-8EA0-4655-B102CC0B0213}"/>
          </ac:spMkLst>
        </pc:spChg>
      </pc:sldChg>
      <pc:sldChg chg="addSp delSp modSp add modAnim">
        <pc:chgData name="Marc Albert" userId="S::m.albert@tmatalents.com::afe89123-86a4-4dae-82e6-655716975eda" providerId="AD" clId="Web-{D7A1CEA1-5388-49D4-7E82-D955CEF2F304}" dt="2024-03-05T15:07:36.432" v="348"/>
        <pc:sldMkLst>
          <pc:docMk/>
          <pc:sldMk cId="3716233676" sldId="271"/>
        </pc:sldMkLst>
        <pc:spChg chg="add del">
          <ac:chgData name="Marc Albert" userId="S::m.albert@tmatalents.com::afe89123-86a4-4dae-82e6-655716975eda" providerId="AD" clId="Web-{D7A1CEA1-5388-49D4-7E82-D955CEF2F304}" dt="2024-03-05T11:34:44.278" v="271"/>
          <ac:spMkLst>
            <pc:docMk/>
            <pc:sldMk cId="3716233676" sldId="271"/>
            <ac:spMk id="4" creationId="{CFF10B44-8E2E-14F4-4897-B6B3E1202B99}"/>
          </ac:spMkLst>
        </pc:spChg>
        <pc:spChg chg="mod">
          <ac:chgData name="Marc Albert" userId="S::m.albert@tmatalents.com::afe89123-86a4-4dae-82e6-655716975eda" providerId="AD" clId="Web-{D7A1CEA1-5388-49D4-7E82-D955CEF2F304}" dt="2024-03-05T09:29:57.379" v="171" actId="20577"/>
          <ac:spMkLst>
            <pc:docMk/>
            <pc:sldMk cId="3716233676" sldId="271"/>
            <ac:spMk id="9" creationId="{73AEC034-CF81-469B-832F-837E09B008B0}"/>
          </ac:spMkLst>
        </pc:spChg>
        <pc:grpChg chg="mod">
          <ac:chgData name="Marc Albert" userId="S::m.albert@tmatalents.com::afe89123-86a4-4dae-82e6-655716975eda" providerId="AD" clId="Web-{D7A1CEA1-5388-49D4-7E82-D955CEF2F304}" dt="2024-03-05T09:28:43.158" v="149" actId="14100"/>
          <ac:grpSpMkLst>
            <pc:docMk/>
            <pc:sldMk cId="3716233676" sldId="271"/>
            <ac:grpSpMk id="18" creationId="{3544B4D4-2979-78B5-8DB9-8219BFC39E89}"/>
          </ac:grpSpMkLst>
        </pc:grpChg>
        <pc:picChg chg="add mod ord modCrop">
          <ac:chgData name="Marc Albert" userId="S::m.albert@tmatalents.com::afe89123-86a4-4dae-82e6-655716975eda" providerId="AD" clId="Web-{D7A1CEA1-5388-49D4-7E82-D955CEF2F304}" dt="2024-03-05T11:36:00.060" v="276"/>
          <ac:picMkLst>
            <pc:docMk/>
            <pc:sldMk cId="3716233676" sldId="271"/>
            <ac:picMk id="3" creationId="{8D41074B-EA90-5C2C-A06F-00D84F181416}"/>
          </ac:picMkLst>
        </pc:picChg>
        <pc:picChg chg="add del mod ord">
          <ac:chgData name="Marc Albert" userId="S::m.albert@tmatalents.com::afe89123-86a4-4dae-82e6-655716975eda" providerId="AD" clId="Web-{D7A1CEA1-5388-49D4-7E82-D955CEF2F304}" dt="2024-03-05T09:32:04.195" v="173"/>
          <ac:picMkLst>
            <pc:docMk/>
            <pc:sldMk cId="3716233676" sldId="271"/>
            <ac:picMk id="3" creationId="{9851B1AF-E964-AAF6-A5DD-13B5F970517E}"/>
          </ac:picMkLst>
        </pc:picChg>
        <pc:picChg chg="add del mod ord">
          <ac:chgData name="Marc Albert" userId="S::m.albert@tmatalents.com::afe89123-86a4-4dae-82e6-655716975eda" providerId="AD" clId="Web-{D7A1CEA1-5388-49D4-7E82-D955CEF2F304}" dt="2024-03-05T09:37:15.688" v="177"/>
          <ac:picMkLst>
            <pc:docMk/>
            <pc:sldMk cId="3716233676" sldId="271"/>
            <ac:picMk id="5" creationId="{1449C674-8A2C-7B47-08D6-01D533D30D8F}"/>
          </ac:picMkLst>
        </pc:picChg>
        <pc:picChg chg="add del mod modCrop">
          <ac:chgData name="Marc Albert" userId="S::m.albert@tmatalents.com::afe89123-86a4-4dae-82e6-655716975eda" providerId="AD" clId="Web-{D7A1CEA1-5388-49D4-7E82-D955CEF2F304}" dt="2024-03-05T11:38:16.594" v="281"/>
          <ac:picMkLst>
            <pc:docMk/>
            <pc:sldMk cId="3716233676" sldId="271"/>
            <ac:picMk id="5" creationId="{DA7F7739-6BCB-DD5C-8FA5-BC8383AF0CA3}"/>
          </ac:picMkLst>
        </pc:picChg>
        <pc:picChg chg="add del mod ord">
          <ac:chgData name="Marc Albert" userId="S::m.albert@tmatalents.com::afe89123-86a4-4dae-82e6-655716975eda" providerId="AD" clId="Web-{D7A1CEA1-5388-49D4-7E82-D955CEF2F304}" dt="2024-03-05T09:37:32.455" v="179"/>
          <ac:picMkLst>
            <pc:docMk/>
            <pc:sldMk cId="3716233676" sldId="271"/>
            <ac:picMk id="7" creationId="{7969BF68-9F08-B4DD-E1FE-889C803B43E9}"/>
          </ac:picMkLst>
        </pc:picChg>
        <pc:picChg chg="add del mod ord">
          <ac:chgData name="Marc Albert" userId="S::m.albert@tmatalents.com::afe89123-86a4-4dae-82e6-655716975eda" providerId="AD" clId="Web-{D7A1CEA1-5388-49D4-7E82-D955CEF2F304}" dt="2024-03-05T09:37:44.627" v="181"/>
          <ac:picMkLst>
            <pc:docMk/>
            <pc:sldMk cId="3716233676" sldId="271"/>
            <ac:picMk id="8" creationId="{BAB6A995-E2E0-3847-34EF-9EB989603F31}"/>
          </ac:picMkLst>
        </pc:picChg>
        <pc:picChg chg="add del mod ord">
          <ac:chgData name="Marc Albert" userId="S::m.albert@tmatalents.com::afe89123-86a4-4dae-82e6-655716975eda" providerId="AD" clId="Web-{D7A1CEA1-5388-49D4-7E82-D955CEF2F304}" dt="2024-03-05T09:38:20.815" v="183"/>
          <ac:picMkLst>
            <pc:docMk/>
            <pc:sldMk cId="3716233676" sldId="271"/>
            <ac:picMk id="10" creationId="{EC8322C1-8F96-E6E0-C18C-D626070B0DEB}"/>
          </ac:picMkLst>
        </pc:picChg>
      </pc:sldChg>
      <pc:sldChg chg="modSp">
        <pc:chgData name="Marc Albert" userId="S::m.albert@tmatalents.com::afe89123-86a4-4dae-82e6-655716975eda" providerId="AD" clId="Web-{D7A1CEA1-5388-49D4-7E82-D955CEF2F304}" dt="2024-03-04T13:01:01.695" v="99" actId="20577"/>
        <pc:sldMkLst>
          <pc:docMk/>
          <pc:sldMk cId="243847926" sldId="301"/>
        </pc:sldMkLst>
        <pc:spChg chg="mod">
          <ac:chgData name="Marc Albert" userId="S::m.albert@tmatalents.com::afe89123-86a4-4dae-82e6-655716975eda" providerId="AD" clId="Web-{D7A1CEA1-5388-49D4-7E82-D955CEF2F304}" dt="2024-03-04T13:01:01.695" v="99" actId="20577"/>
          <ac:spMkLst>
            <pc:docMk/>
            <pc:sldMk cId="243847926" sldId="301"/>
            <ac:spMk id="17" creationId="{712C7844-C6C5-8D4F-E8D6-0069A163FF8C}"/>
          </ac:spMkLst>
        </pc:spChg>
      </pc:sldChg>
      <pc:sldChg chg="modSp">
        <pc:chgData name="Marc Albert" userId="S::m.albert@tmatalents.com::afe89123-86a4-4dae-82e6-655716975eda" providerId="AD" clId="Web-{D7A1CEA1-5388-49D4-7E82-D955CEF2F304}" dt="2024-03-04T12:56:38.735" v="68" actId="1076"/>
        <pc:sldMkLst>
          <pc:docMk/>
          <pc:sldMk cId="874840281" sldId="304"/>
        </pc:sldMkLst>
        <pc:spChg chg="mod">
          <ac:chgData name="Marc Albert" userId="S::m.albert@tmatalents.com::afe89123-86a4-4dae-82e6-655716975eda" providerId="AD" clId="Web-{D7A1CEA1-5388-49D4-7E82-D955CEF2F304}" dt="2024-03-04T12:56:38.735" v="68" actId="1076"/>
          <ac:spMkLst>
            <pc:docMk/>
            <pc:sldMk cId="874840281" sldId="304"/>
            <ac:spMk id="10" creationId="{D59D656C-9A28-19FE-45B8-D0679E7FF497}"/>
          </ac:spMkLst>
        </pc:spChg>
      </pc:sldChg>
      <pc:sldChg chg="ord">
        <pc:chgData name="Marc Albert" userId="S::m.albert@tmatalents.com::afe89123-86a4-4dae-82e6-655716975eda" providerId="AD" clId="Web-{D7A1CEA1-5388-49D4-7E82-D955CEF2F304}" dt="2024-03-04T13:08:23.409" v="118"/>
        <pc:sldMkLst>
          <pc:docMk/>
          <pc:sldMk cId="2445445034" sldId="308"/>
        </pc:sldMkLst>
      </pc:sldChg>
      <pc:sldChg chg="del">
        <pc:chgData name="Marc Albert" userId="S::m.albert@tmatalents.com::afe89123-86a4-4dae-82e6-655716975eda" providerId="AD" clId="Web-{D7A1CEA1-5388-49D4-7E82-D955CEF2F304}" dt="2024-03-05T11:38:53.922" v="282"/>
        <pc:sldMkLst>
          <pc:docMk/>
          <pc:sldMk cId="4009842817" sldId="5080"/>
        </pc:sldMkLst>
      </pc:sldChg>
      <pc:sldChg chg="modSp addAnim delAnim modAnim">
        <pc:chgData name="Marc Albert" userId="S::m.albert@tmatalents.com::afe89123-86a4-4dae-82e6-655716975eda" providerId="AD" clId="Web-{D7A1CEA1-5388-49D4-7E82-D955CEF2F304}" dt="2024-03-05T20:38:33.903" v="394"/>
        <pc:sldMkLst>
          <pc:docMk/>
          <pc:sldMk cId="2799797441" sldId="5081"/>
        </pc:sldMkLst>
        <pc:spChg chg="mod">
          <ac:chgData name="Marc Albert" userId="S::m.albert@tmatalents.com::afe89123-86a4-4dae-82e6-655716975eda" providerId="AD" clId="Web-{D7A1CEA1-5388-49D4-7E82-D955CEF2F304}" dt="2024-03-04T12:52:16.057" v="5" actId="1076"/>
          <ac:spMkLst>
            <pc:docMk/>
            <pc:sldMk cId="2799797441" sldId="5081"/>
            <ac:spMk id="11" creationId="{57E871F4-02EB-C048-FDB6-D6B332BA2E00}"/>
          </ac:spMkLst>
        </pc:spChg>
        <pc:spChg chg="mod">
          <ac:chgData name="Marc Albert" userId="S::m.albert@tmatalents.com::afe89123-86a4-4dae-82e6-655716975eda" providerId="AD" clId="Web-{D7A1CEA1-5388-49D4-7E82-D955CEF2F304}" dt="2024-03-04T12:52:16.135" v="6" actId="1076"/>
          <ac:spMkLst>
            <pc:docMk/>
            <pc:sldMk cId="2799797441" sldId="5081"/>
            <ac:spMk id="12" creationId="{48097366-8D17-3136-CAF0-BA8524B33C65}"/>
          </ac:spMkLst>
        </pc:spChg>
        <pc:spChg chg="mod">
          <ac:chgData name="Marc Albert" userId="S::m.albert@tmatalents.com::afe89123-86a4-4dae-82e6-655716975eda" providerId="AD" clId="Web-{D7A1CEA1-5388-49D4-7E82-D955CEF2F304}" dt="2024-03-04T12:52:16.166" v="7" actId="1076"/>
          <ac:spMkLst>
            <pc:docMk/>
            <pc:sldMk cId="2799797441" sldId="5081"/>
            <ac:spMk id="13" creationId="{798574F9-D4C7-CB46-8570-8F45C3EFA356}"/>
          </ac:spMkLst>
        </pc:spChg>
        <pc:spChg chg="mod">
          <ac:chgData name="Marc Albert" userId="S::m.albert@tmatalents.com::afe89123-86a4-4dae-82e6-655716975eda" providerId="AD" clId="Web-{D7A1CEA1-5388-49D4-7E82-D955CEF2F304}" dt="2024-03-04T12:52:16.197" v="8" actId="1076"/>
          <ac:spMkLst>
            <pc:docMk/>
            <pc:sldMk cId="2799797441" sldId="5081"/>
            <ac:spMk id="16" creationId="{42ABE016-A430-029D-CDB7-F3AEB38FFD33}"/>
          </ac:spMkLst>
        </pc:spChg>
        <pc:spChg chg="mod">
          <ac:chgData name="Marc Albert" userId="S::m.albert@tmatalents.com::afe89123-86a4-4dae-82e6-655716975eda" providerId="AD" clId="Web-{D7A1CEA1-5388-49D4-7E82-D955CEF2F304}" dt="2024-03-04T13:05:10.279" v="105" actId="1076"/>
          <ac:spMkLst>
            <pc:docMk/>
            <pc:sldMk cId="2799797441" sldId="5081"/>
            <ac:spMk id="17" creationId="{33BA2E93-DF63-1EEA-040C-55E1408D9CDB}"/>
          </ac:spMkLst>
        </pc:spChg>
        <pc:spChg chg="mod">
          <ac:chgData name="Marc Albert" userId="S::m.albert@tmatalents.com::afe89123-86a4-4dae-82e6-655716975eda" providerId="AD" clId="Web-{D7A1CEA1-5388-49D4-7E82-D955CEF2F304}" dt="2024-03-04T12:52:16.228" v="9" actId="1076"/>
          <ac:spMkLst>
            <pc:docMk/>
            <pc:sldMk cId="2799797441" sldId="5081"/>
            <ac:spMk id="19" creationId="{4ED7A7FD-451C-B970-9208-FF2DD120058F}"/>
          </ac:spMkLst>
        </pc:spChg>
        <pc:spChg chg="mod">
          <ac:chgData name="Marc Albert" userId="S::m.albert@tmatalents.com::afe89123-86a4-4dae-82e6-655716975eda" providerId="AD" clId="Web-{D7A1CEA1-5388-49D4-7E82-D955CEF2F304}" dt="2024-03-04T12:52:57.479" v="55" actId="20577"/>
          <ac:spMkLst>
            <pc:docMk/>
            <pc:sldMk cId="2799797441" sldId="5081"/>
            <ac:spMk id="24" creationId="{55A97B2F-F2D6-C01B-E761-C6C5BDD7DA8B}"/>
          </ac:spMkLst>
        </pc:spChg>
      </pc:sldChg>
      <pc:sldChg chg="addSp delSp modSp modTransition addAnim delAnim modAnim">
        <pc:chgData name="Marc Albert" userId="S::m.albert@tmatalents.com::afe89123-86a4-4dae-82e6-655716975eda" providerId="AD" clId="Web-{D7A1CEA1-5388-49D4-7E82-D955CEF2F304}" dt="2024-03-05T11:58:10.048" v="308"/>
        <pc:sldMkLst>
          <pc:docMk/>
          <pc:sldMk cId="3298857800" sldId="5082"/>
        </pc:sldMkLst>
        <pc:spChg chg="add del mod">
          <ac:chgData name="Marc Albert" userId="S::m.albert@tmatalents.com::afe89123-86a4-4dae-82e6-655716975eda" providerId="AD" clId="Web-{D7A1CEA1-5388-49D4-7E82-D955CEF2F304}" dt="2024-03-04T13:07:24.736" v="112"/>
          <ac:spMkLst>
            <pc:docMk/>
            <pc:sldMk cId="3298857800" sldId="5082"/>
            <ac:spMk id="5" creationId="{68B2756B-3547-FAC1-9AEF-8B087DAA0F31}"/>
          </ac:spMkLst>
        </pc:spChg>
        <pc:picChg chg="add mod">
          <ac:chgData name="Marc Albert" userId="S::m.albert@tmatalents.com::afe89123-86a4-4dae-82e6-655716975eda" providerId="AD" clId="Web-{D7A1CEA1-5388-49D4-7E82-D955CEF2F304}" dt="2024-03-05T10:36:16.692" v="219" actId="1076"/>
          <ac:picMkLst>
            <pc:docMk/>
            <pc:sldMk cId="3298857800" sldId="5082"/>
            <ac:picMk id="2" creationId="{18ECF96E-59FF-4FF4-C88B-2713C30A1F78}"/>
          </ac:picMkLst>
        </pc:picChg>
        <pc:picChg chg="add del mod">
          <ac:chgData name="Marc Albert" userId="S::m.albert@tmatalents.com::afe89123-86a4-4dae-82e6-655716975eda" providerId="AD" clId="Web-{D7A1CEA1-5388-49D4-7E82-D955CEF2F304}" dt="2024-03-04T13:06:44.626" v="107"/>
          <ac:picMkLst>
            <pc:docMk/>
            <pc:sldMk cId="3298857800" sldId="5082"/>
            <ac:picMk id="2" creationId="{EBAD4022-64A7-C495-1BD3-1ED77CAE0F18}"/>
          </ac:picMkLst>
        </pc:picChg>
        <pc:picChg chg="add del mod">
          <ac:chgData name="Marc Albert" userId="S::m.albert@tmatalents.com::afe89123-86a4-4dae-82e6-655716975eda" providerId="AD" clId="Web-{D7A1CEA1-5388-49D4-7E82-D955CEF2F304}" dt="2024-03-04T13:07:24.736" v="113"/>
          <ac:picMkLst>
            <pc:docMk/>
            <pc:sldMk cId="3298857800" sldId="5082"/>
            <ac:picMk id="4" creationId="{88F2336F-EC4C-5FD7-1743-140DA837FD96}"/>
          </ac:picMkLst>
        </pc:picChg>
        <pc:picChg chg="add mod">
          <ac:chgData name="Marc Albert" userId="S::m.albert@tmatalents.com::afe89123-86a4-4dae-82e6-655716975eda" providerId="AD" clId="Web-{D7A1CEA1-5388-49D4-7E82-D955CEF2F304}" dt="2024-03-05T10:36:18.599" v="220" actId="1076"/>
          <ac:picMkLst>
            <pc:docMk/>
            <pc:sldMk cId="3298857800" sldId="5082"/>
            <ac:picMk id="4" creationId="{AE87110D-C95A-8732-D629-0446323975AC}"/>
          </ac:picMkLst>
        </pc:picChg>
        <pc:picChg chg="add del mod">
          <ac:chgData name="Marc Albert" userId="S::m.albert@tmatalents.com::afe89123-86a4-4dae-82e6-655716975eda" providerId="AD" clId="Web-{D7A1CEA1-5388-49D4-7E82-D955CEF2F304}" dt="2024-03-05T10:33:23.007" v="202"/>
          <ac:picMkLst>
            <pc:docMk/>
            <pc:sldMk cId="3298857800" sldId="5082"/>
            <ac:picMk id="5" creationId="{49D301EC-9C56-273D-8B6E-8E3F7916026C}"/>
          </ac:picMkLst>
        </pc:picChg>
        <pc:picChg chg="add mod">
          <ac:chgData name="Marc Albert" userId="S::m.albert@tmatalents.com::afe89123-86a4-4dae-82e6-655716975eda" providerId="AD" clId="Web-{D7A1CEA1-5388-49D4-7E82-D955CEF2F304}" dt="2024-03-05T10:36:15.020" v="218" actId="1076"/>
          <ac:picMkLst>
            <pc:docMk/>
            <pc:sldMk cId="3298857800" sldId="5082"/>
            <ac:picMk id="6" creationId="{3974EDCA-147D-0241-C145-D9EFF773B116}"/>
          </ac:picMkLst>
        </pc:picChg>
        <pc:picChg chg="add mod">
          <ac:chgData name="Marc Albert" userId="S::m.albert@tmatalents.com::afe89123-86a4-4dae-82e6-655716975eda" providerId="AD" clId="Web-{D7A1CEA1-5388-49D4-7E82-D955CEF2F304}" dt="2024-03-05T10:36:20.099" v="221" actId="1076"/>
          <ac:picMkLst>
            <pc:docMk/>
            <pc:sldMk cId="3298857800" sldId="5082"/>
            <ac:picMk id="7" creationId="{8507C36A-D9D1-F5B9-752D-4BA10549D3EF}"/>
          </ac:picMkLst>
        </pc:picChg>
        <pc:picChg chg="add mod">
          <ac:chgData name="Marc Albert" userId="S::m.albert@tmatalents.com::afe89123-86a4-4dae-82e6-655716975eda" providerId="AD" clId="Web-{D7A1CEA1-5388-49D4-7E82-D955CEF2F304}" dt="2024-03-05T10:36:22.224" v="222" actId="1076"/>
          <ac:picMkLst>
            <pc:docMk/>
            <pc:sldMk cId="3298857800" sldId="5082"/>
            <ac:picMk id="8" creationId="{63B288AA-CECD-A025-3609-180A3713E1BD}"/>
          </ac:picMkLst>
        </pc:picChg>
        <pc:picChg chg="add mod">
          <ac:chgData name="Marc Albert" userId="S::m.albert@tmatalents.com::afe89123-86a4-4dae-82e6-655716975eda" providerId="AD" clId="Web-{D7A1CEA1-5388-49D4-7E82-D955CEF2F304}" dt="2024-03-05T10:39:11.034" v="226" actId="1076"/>
          <ac:picMkLst>
            <pc:docMk/>
            <pc:sldMk cId="3298857800" sldId="5082"/>
            <ac:picMk id="9" creationId="{F7C5D07F-E080-F51B-AB62-E43E3924E41F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6:03.441" v="212" actId="1076"/>
          <ac:picMkLst>
            <pc:docMk/>
            <pc:sldMk cId="3298857800" sldId="5082"/>
            <ac:picMk id="89" creationId="{F76361E7-8C9E-5CA6-FC38-951B8362D6FF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6:03.176" v="211" actId="1076"/>
          <ac:picMkLst>
            <pc:docMk/>
            <pc:sldMk cId="3298857800" sldId="5082"/>
            <ac:picMk id="93" creationId="{8B92564F-7695-0331-1647-0AABC1B7FA9F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6:08.770" v="215" actId="1076"/>
          <ac:picMkLst>
            <pc:docMk/>
            <pc:sldMk cId="3298857800" sldId="5082"/>
            <ac:picMk id="95" creationId="{9F2F1450-04DF-54BD-F030-E72CCE1BCEEE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6:07.363" v="214" actId="1076"/>
          <ac:picMkLst>
            <pc:docMk/>
            <pc:sldMk cId="3298857800" sldId="5082"/>
            <ac:picMk id="97" creationId="{B4AE34E8-06B2-77E1-24C9-19C426A191D0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6:05.801" v="213" actId="1076"/>
          <ac:picMkLst>
            <pc:docMk/>
            <pc:sldMk cId="3298857800" sldId="5082"/>
            <ac:picMk id="99" creationId="{81EBC8E9-D453-8CF6-F980-EDDD8EB0D27E}"/>
          </ac:picMkLst>
        </pc:picChg>
        <pc:picChg chg="mod modCrop">
          <ac:chgData name="Marc Albert" userId="S::m.albert@tmatalents.com::afe89123-86a4-4dae-82e6-655716975eda" providerId="AD" clId="Web-{D7A1CEA1-5388-49D4-7E82-D955CEF2F304}" dt="2024-03-05T11:51:00.214" v="296"/>
          <ac:picMkLst>
            <pc:docMk/>
            <pc:sldMk cId="3298857800" sldId="5082"/>
            <ac:picMk id="101" creationId="{CE72B1B8-CF37-1C85-49C2-5E2D8682214A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0:06.991" v="193" actId="1076"/>
          <ac:picMkLst>
            <pc:docMk/>
            <pc:sldMk cId="3298857800" sldId="5082"/>
            <ac:picMk id="105" creationId="{1D27A119-FC43-FF55-D821-893D61897066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5:56.644" v="210" actId="1076"/>
          <ac:picMkLst>
            <pc:docMk/>
            <pc:sldMk cId="3298857800" sldId="5082"/>
            <ac:picMk id="109" creationId="{4A7ECBC3-3977-A4D4-A5E6-D9ED2584CE8F}"/>
          </ac:picMkLst>
        </pc:picChg>
        <pc:picChg chg="mod">
          <ac:chgData name="Marc Albert" userId="S::m.albert@tmatalents.com::afe89123-86a4-4dae-82e6-655716975eda" providerId="AD" clId="Web-{D7A1CEA1-5388-49D4-7E82-D955CEF2F304}" dt="2024-03-05T10:36:13.661" v="217" actId="1076"/>
          <ac:picMkLst>
            <pc:docMk/>
            <pc:sldMk cId="3298857800" sldId="5082"/>
            <ac:picMk id="113" creationId="{D6E8D44C-38DF-9A14-68B6-1025E30FB47D}"/>
          </ac:picMkLst>
        </pc:picChg>
      </pc:sldChg>
      <pc:sldChg chg="modSp">
        <pc:chgData name="Marc Albert" userId="S::m.albert@tmatalents.com::afe89123-86a4-4dae-82e6-655716975eda" providerId="AD" clId="Web-{D7A1CEA1-5388-49D4-7E82-D955CEF2F304}" dt="2024-03-04T13:10:30.710" v="127" actId="1076"/>
        <pc:sldMkLst>
          <pc:docMk/>
          <pc:sldMk cId="2158897188" sldId="5083"/>
        </pc:sldMkLst>
        <pc:spChg chg="mod">
          <ac:chgData name="Marc Albert" userId="S::m.albert@tmatalents.com::afe89123-86a4-4dae-82e6-655716975eda" providerId="AD" clId="Web-{D7A1CEA1-5388-49D4-7E82-D955CEF2F304}" dt="2024-03-04T13:10:30.710" v="127" actId="1076"/>
          <ac:spMkLst>
            <pc:docMk/>
            <pc:sldMk cId="2158897188" sldId="5083"/>
            <ac:spMk id="5" creationId="{025598D3-68D5-D83D-F77A-792FC534F060}"/>
          </ac:spMkLst>
        </pc:spChg>
        <pc:picChg chg="mod">
          <ac:chgData name="Marc Albert" userId="S::m.albert@tmatalents.com::afe89123-86a4-4dae-82e6-655716975eda" providerId="AD" clId="Web-{D7A1CEA1-5388-49D4-7E82-D955CEF2F304}" dt="2024-03-04T13:10:18.740" v="124" actId="1076"/>
          <ac:picMkLst>
            <pc:docMk/>
            <pc:sldMk cId="2158897188" sldId="5083"/>
            <ac:picMk id="18" creationId="{02EA95C5-22DE-7C89-01D9-AD05BE447F86}"/>
          </ac:picMkLst>
        </pc:picChg>
        <pc:picChg chg="mod">
          <ac:chgData name="Marc Albert" userId="S::m.albert@tmatalents.com::afe89123-86a4-4dae-82e6-655716975eda" providerId="AD" clId="Web-{D7A1CEA1-5388-49D4-7E82-D955CEF2F304}" dt="2024-03-04T13:10:18.756" v="125" actId="1076"/>
          <ac:picMkLst>
            <pc:docMk/>
            <pc:sldMk cId="2158897188" sldId="5083"/>
            <ac:picMk id="20" creationId="{C4029E9B-6FDA-BA3D-4389-E2B42CEB0757}"/>
          </ac:picMkLst>
        </pc:picChg>
        <pc:picChg chg="mod">
          <ac:chgData name="Marc Albert" userId="S::m.albert@tmatalents.com::afe89123-86a4-4dae-82e6-655716975eda" providerId="AD" clId="Web-{D7A1CEA1-5388-49D4-7E82-D955CEF2F304}" dt="2024-03-04T13:10:18.772" v="126" actId="1076"/>
          <ac:picMkLst>
            <pc:docMk/>
            <pc:sldMk cId="2158897188" sldId="5083"/>
            <ac:picMk id="22" creationId="{2AA9D898-E546-BCDD-985E-8C726685A083}"/>
          </ac:picMkLst>
        </pc:picChg>
      </pc:sldChg>
      <pc:sldChg chg="modSp">
        <pc:chgData name="Marc Albert" userId="S::m.albert@tmatalents.com::afe89123-86a4-4dae-82e6-655716975eda" providerId="AD" clId="Web-{D7A1CEA1-5388-49D4-7E82-D955CEF2F304}" dt="2024-03-04T13:00:36.913" v="86" actId="1076"/>
        <pc:sldMkLst>
          <pc:docMk/>
          <pc:sldMk cId="734711055" sldId="5086"/>
        </pc:sldMkLst>
        <pc:spChg chg="mod">
          <ac:chgData name="Marc Albert" userId="S::m.albert@tmatalents.com::afe89123-86a4-4dae-82e6-655716975eda" providerId="AD" clId="Web-{D7A1CEA1-5388-49D4-7E82-D955CEF2F304}" dt="2024-03-04T13:00:25.819" v="85" actId="20577"/>
          <ac:spMkLst>
            <pc:docMk/>
            <pc:sldMk cId="734711055" sldId="5086"/>
            <ac:spMk id="5" creationId="{254FFC8F-FB21-7038-45DA-D7480C31AFCB}"/>
          </ac:spMkLst>
        </pc:spChg>
        <pc:picChg chg="mod">
          <ac:chgData name="Marc Albert" userId="S::m.albert@tmatalents.com::afe89123-86a4-4dae-82e6-655716975eda" providerId="AD" clId="Web-{D7A1CEA1-5388-49D4-7E82-D955CEF2F304}" dt="2024-03-04T13:00:36.913" v="86" actId="1076"/>
          <ac:picMkLst>
            <pc:docMk/>
            <pc:sldMk cId="734711055" sldId="5086"/>
            <ac:picMk id="6" creationId="{C3707C8A-BF5C-8D30-AEC4-64F042D985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30BD0-77EE-463E-8F74-DF0592FF6163}" type="datetimeFigureOut">
              <a:t>5-3-2024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41EFF-8F37-46A0-9D87-5D4A940EB605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65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72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46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90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5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0" y="5111015"/>
            <a:ext cx="12192000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70B1DD-779F-0A71-4DDF-953CF74E8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095" y="6035896"/>
            <a:ext cx="1392454" cy="512745"/>
          </a:xfrm>
          <a:prstGeom prst="rect">
            <a:avLst/>
          </a:prstGeom>
        </p:spPr>
      </p:pic>
      <p:sp>
        <p:nvSpPr>
          <p:cNvPr id="13" name="Ondertitel 2">
            <a:extLst>
              <a:ext uri="{FF2B5EF4-FFF2-40B4-BE49-F238E27FC236}">
                <a16:creationId xmlns:a16="http://schemas.microsoft.com/office/drawing/2014/main" id="{81CDCC26-DB3A-B060-5F7C-1C5924BD6AF9}"/>
              </a:ext>
            </a:extLst>
          </p:cNvPr>
          <p:cNvSpPr txBox="1">
            <a:spLocks/>
          </p:cNvSpPr>
          <p:nvPr userDrawn="1"/>
        </p:nvSpPr>
        <p:spPr>
          <a:xfrm>
            <a:off x="1884949" y="6247451"/>
            <a:ext cx="4211051" cy="37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GT Pressura" pitchFamily="2" charset="77"/>
                <a:ea typeface="+mn-ea"/>
                <a:cs typeface="GT Pressura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/>
              <a:t>Unieke talenten vinden en (ver)binden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796FDC7A-8BFB-E9DA-1EC9-D000C64B1321}"/>
              </a:ext>
            </a:extLst>
          </p:cNvPr>
          <p:cNvSpPr/>
          <p:nvPr userDrawn="1"/>
        </p:nvSpPr>
        <p:spPr>
          <a:xfrm>
            <a:off x="1884949" y="4735156"/>
            <a:ext cx="569493" cy="5694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0" name="Tijdelijke aanduiding voor afbeelding 15">
            <a:extLst>
              <a:ext uri="{FF2B5EF4-FFF2-40B4-BE49-F238E27FC236}">
                <a16:creationId xmlns:a16="http://schemas.microsoft.com/office/drawing/2014/main" id="{5B3119DB-66C9-5E20-6E79-98A8C5A36E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73692" y="-1113608"/>
            <a:ext cx="7537508" cy="75375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ED99BA-5D54-2005-71BD-EE198D820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095" y="3290966"/>
            <a:ext cx="7350492" cy="693016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1" name="Tijdelijke aanduiding voor tekst 20">
            <a:extLst>
              <a:ext uri="{FF2B5EF4-FFF2-40B4-BE49-F238E27FC236}">
                <a16:creationId xmlns:a16="http://schemas.microsoft.com/office/drawing/2014/main" id="{0DE52FCE-AFC8-1C48-3C82-E009927E4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3091" y="4262363"/>
            <a:ext cx="1550987" cy="1550988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5" y="1419868"/>
            <a:ext cx="7350492" cy="1678589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7EF1AE19-D607-49EB-23BD-16654435A304}"/>
              </a:ext>
            </a:extLst>
          </p:cNvPr>
          <p:cNvSpPr/>
          <p:nvPr userDrawn="1"/>
        </p:nvSpPr>
        <p:spPr>
          <a:xfrm>
            <a:off x="4319772" y="-426720"/>
            <a:ext cx="1128889" cy="11288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7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0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4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6367182" cy="6279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8B2D4-C451-7717-53D9-EEF60F42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04831"/>
            <a:ext cx="6367182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afbeelding 15">
            <a:extLst>
              <a:ext uri="{FF2B5EF4-FFF2-40B4-BE49-F238E27FC236}">
                <a16:creationId xmlns:a16="http://schemas.microsoft.com/office/drawing/2014/main" id="{B44BFD88-91AF-EEF3-4DD5-CE0F983B056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43056" y="-1088591"/>
            <a:ext cx="5994400" cy="59944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5" name="Tijdelijke aanduiding voor tekst 20">
            <a:extLst>
              <a:ext uri="{FF2B5EF4-FFF2-40B4-BE49-F238E27FC236}">
                <a16:creationId xmlns:a16="http://schemas.microsoft.com/office/drawing/2014/main" id="{A9AADB06-2FAE-6B13-68DD-CA78033BB8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1208" y="3071380"/>
            <a:ext cx="1550987" cy="1550988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93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8B2D4-C451-7717-53D9-EEF60F42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204831"/>
            <a:ext cx="11446136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ts val="2600"/>
              </a:lnSpc>
              <a:defRPr/>
            </a:lvl1pPr>
            <a:lvl2pPr>
              <a:lnSpc>
                <a:spcPts val="2600"/>
              </a:lnSpc>
              <a:defRPr/>
            </a:lvl2pPr>
            <a:lvl3pPr>
              <a:lnSpc>
                <a:spcPts val="2600"/>
              </a:lnSpc>
              <a:defRPr/>
            </a:lvl3pPr>
            <a:lvl4pPr>
              <a:lnSpc>
                <a:spcPts val="2600"/>
              </a:lnSpc>
              <a:defRPr/>
            </a:lvl4pPr>
            <a:lvl5pPr>
              <a:lnSpc>
                <a:spcPts val="2600"/>
              </a:lnSpc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76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media 18">
            <a:extLst>
              <a:ext uri="{FF2B5EF4-FFF2-40B4-BE49-F238E27FC236}">
                <a16:creationId xmlns:a16="http://schemas.microsoft.com/office/drawing/2014/main" id="{78357628-C3E7-AE9B-1C8F-D5CA08FDD54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4030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-1" y="5111015"/>
            <a:ext cx="12192000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70B1DD-779F-0A71-4DDF-953CF74E8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2039" y="2256399"/>
            <a:ext cx="4827921" cy="1777791"/>
          </a:xfrm>
          <a:prstGeom prst="rect">
            <a:avLst/>
          </a:prstGeom>
        </p:spPr>
      </p:pic>
      <p:sp>
        <p:nvSpPr>
          <p:cNvPr id="13" name="Ondertitel 2">
            <a:extLst>
              <a:ext uri="{FF2B5EF4-FFF2-40B4-BE49-F238E27FC236}">
                <a16:creationId xmlns:a16="http://schemas.microsoft.com/office/drawing/2014/main" id="{81CDCC26-DB3A-B060-5F7C-1C5924BD6AF9}"/>
              </a:ext>
            </a:extLst>
          </p:cNvPr>
          <p:cNvSpPr txBox="1">
            <a:spLocks/>
          </p:cNvSpPr>
          <p:nvPr userDrawn="1"/>
        </p:nvSpPr>
        <p:spPr>
          <a:xfrm>
            <a:off x="4683760" y="2907068"/>
            <a:ext cx="6501148" cy="7443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GT Pressura" pitchFamily="2" charset="77"/>
                <a:ea typeface="+mn-ea"/>
                <a:cs typeface="GT Pressura" pitchFamily="2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/>
              <a:t>Unieke talenten vinden en (ver)binden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796FDC7A-8BFB-E9DA-1EC9-D000C64B1321}"/>
              </a:ext>
            </a:extLst>
          </p:cNvPr>
          <p:cNvSpPr/>
          <p:nvPr userDrawn="1"/>
        </p:nvSpPr>
        <p:spPr>
          <a:xfrm>
            <a:off x="1884949" y="4735156"/>
            <a:ext cx="569493" cy="5694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7EF1AE19-D607-49EB-23BD-16654435A304}"/>
              </a:ext>
            </a:extLst>
          </p:cNvPr>
          <p:cNvSpPr/>
          <p:nvPr userDrawn="1"/>
        </p:nvSpPr>
        <p:spPr>
          <a:xfrm>
            <a:off x="4319772" y="-426720"/>
            <a:ext cx="1128889" cy="11288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9E267C3C-1E03-7558-BC83-C01CF479799B}"/>
              </a:ext>
            </a:extLst>
          </p:cNvPr>
          <p:cNvSpPr/>
          <p:nvPr userDrawn="1"/>
        </p:nvSpPr>
        <p:spPr>
          <a:xfrm>
            <a:off x="2470652" y="5699760"/>
            <a:ext cx="1776228" cy="17762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BB81767-1ED1-89D2-DC63-9B30A228D265}"/>
              </a:ext>
            </a:extLst>
          </p:cNvPr>
          <p:cNvSpPr/>
          <p:nvPr userDrawn="1"/>
        </p:nvSpPr>
        <p:spPr>
          <a:xfrm>
            <a:off x="10224151" y="4921023"/>
            <a:ext cx="689108" cy="6891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4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1419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repeatCount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3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976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112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B1C2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16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8B2D4-C451-7717-53D9-EEF60F42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9" y="1204831"/>
            <a:ext cx="11446136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7359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z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79757CC0-889F-CB7D-2F55-C56C672238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10824" y="431799"/>
            <a:ext cx="5994400" cy="59944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5" y="2589705"/>
            <a:ext cx="7350492" cy="1678589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Vrije vorm 3">
            <a:extLst>
              <a:ext uri="{FF2B5EF4-FFF2-40B4-BE49-F238E27FC236}">
                <a16:creationId xmlns:a16="http://schemas.microsoft.com/office/drawing/2014/main" id="{1550EF7F-83AC-57DC-CA33-C604F844E74B}"/>
              </a:ext>
            </a:extLst>
          </p:cNvPr>
          <p:cNvSpPr/>
          <p:nvPr userDrawn="1"/>
        </p:nvSpPr>
        <p:spPr>
          <a:xfrm rot="10800000">
            <a:off x="1665558" y="-6699"/>
            <a:ext cx="1431614" cy="879049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44D7E8C1-BC70-BFEB-8FCA-39EE1F52C8B7}"/>
              </a:ext>
            </a:extLst>
          </p:cNvPr>
          <p:cNvSpPr/>
          <p:nvPr userDrawn="1"/>
        </p:nvSpPr>
        <p:spPr>
          <a:xfrm>
            <a:off x="327823" y="5826013"/>
            <a:ext cx="502918" cy="5029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C49CF20-92E8-B9A2-48EB-DE36A3E04E9D}"/>
              </a:ext>
            </a:extLst>
          </p:cNvPr>
          <p:cNvSpPr/>
          <p:nvPr userDrawn="1"/>
        </p:nvSpPr>
        <p:spPr>
          <a:xfrm>
            <a:off x="11463183" y="5333255"/>
            <a:ext cx="502918" cy="5029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D04CB9A3-6CAF-A665-C3A7-B4D8139EEB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6935" y="4505325"/>
            <a:ext cx="1550987" cy="1550988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20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/vraa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4FEA4041-E24F-843B-88F7-C800049E7EEA}"/>
              </a:ext>
            </a:extLst>
          </p:cNvPr>
          <p:cNvSpPr/>
          <p:nvPr userDrawn="1"/>
        </p:nvSpPr>
        <p:spPr>
          <a:xfrm>
            <a:off x="0" y="5111015"/>
            <a:ext cx="6096000" cy="17469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1642EA8A-C8B0-D137-F163-6D92C0511EDA}"/>
              </a:ext>
            </a:extLst>
          </p:cNvPr>
          <p:cNvSpPr/>
          <p:nvPr userDrawn="1"/>
        </p:nvSpPr>
        <p:spPr>
          <a:xfrm>
            <a:off x="2912998" y="190732"/>
            <a:ext cx="6446906" cy="64469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>
            <a:extLst>
              <a:ext uri="{FF2B5EF4-FFF2-40B4-BE49-F238E27FC236}">
                <a16:creationId xmlns:a16="http://schemas.microsoft.com/office/drawing/2014/main" id="{7BA78D18-FE30-7ECD-3B41-40A392897E33}"/>
              </a:ext>
            </a:extLst>
          </p:cNvPr>
          <p:cNvSpPr/>
          <p:nvPr userDrawn="1"/>
        </p:nvSpPr>
        <p:spPr>
          <a:xfrm>
            <a:off x="12207271" y="-14590"/>
            <a:ext cx="16054" cy="14591"/>
          </a:xfrm>
          <a:custGeom>
            <a:avLst/>
            <a:gdLst>
              <a:gd name="connsiteX0" fmla="*/ 0 w 16054"/>
              <a:gd name="connsiteY0" fmla="*/ 0 h 14591"/>
              <a:gd name="connsiteX1" fmla="*/ 16054 w 16054"/>
              <a:gd name="connsiteY1" fmla="*/ 14591 h 14591"/>
              <a:gd name="connsiteX2" fmla="*/ 0 w 16054"/>
              <a:gd name="connsiteY2" fmla="*/ 14591 h 14591"/>
              <a:gd name="connsiteX3" fmla="*/ 0 w 16054"/>
              <a:gd name="connsiteY3" fmla="*/ 0 h 1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54" h="14591">
                <a:moveTo>
                  <a:pt x="0" y="0"/>
                </a:moveTo>
                <a:lnTo>
                  <a:pt x="16054" y="14591"/>
                </a:lnTo>
                <a:lnTo>
                  <a:pt x="0" y="145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9683" y="968113"/>
            <a:ext cx="5733535" cy="4921773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44D7E8C1-BC70-BFEB-8FCA-39EE1F52C8B7}"/>
              </a:ext>
            </a:extLst>
          </p:cNvPr>
          <p:cNvSpPr/>
          <p:nvPr userDrawn="1"/>
        </p:nvSpPr>
        <p:spPr>
          <a:xfrm>
            <a:off x="2102836" y="5342887"/>
            <a:ext cx="986572" cy="98657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C49CF20-92E8-B9A2-48EB-DE36A3E04E9D}"/>
              </a:ext>
            </a:extLst>
          </p:cNvPr>
          <p:cNvSpPr/>
          <p:nvPr userDrawn="1"/>
        </p:nvSpPr>
        <p:spPr>
          <a:xfrm>
            <a:off x="11463183" y="5333255"/>
            <a:ext cx="502918" cy="5029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D2CD6E4F-CD80-958E-5325-CAE10730A921}"/>
              </a:ext>
            </a:extLst>
          </p:cNvPr>
          <p:cNvSpPr/>
          <p:nvPr userDrawn="1"/>
        </p:nvSpPr>
        <p:spPr>
          <a:xfrm>
            <a:off x="9281243" y="5829717"/>
            <a:ext cx="807921" cy="8079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4B5EFB-AB59-0489-EB01-5A5A5F1FDA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7451" y="6036265"/>
            <a:ext cx="863792" cy="4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woo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0" y="5117179"/>
            <a:ext cx="4889634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1089260" y="94900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78A6AD40-D160-F205-00F9-F98A8E2151B8}"/>
              </a:ext>
            </a:extLst>
          </p:cNvPr>
          <p:cNvSpPr/>
          <p:nvPr userDrawn="1"/>
        </p:nvSpPr>
        <p:spPr>
          <a:xfrm rot="10800000">
            <a:off x="9660942" y="0"/>
            <a:ext cx="1879747" cy="1154214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F560544-3AB3-B852-B313-53D46B4D7C96}"/>
              </a:ext>
            </a:extLst>
          </p:cNvPr>
          <p:cNvSpPr/>
          <p:nvPr userDrawn="1"/>
        </p:nvSpPr>
        <p:spPr>
          <a:xfrm>
            <a:off x="461153" y="5862306"/>
            <a:ext cx="280796" cy="280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8A2D88-7781-637B-1A05-0A119BE90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4" y="2589705"/>
            <a:ext cx="11280919" cy="1678589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6619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1089260" y="94900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78A6AD40-D160-F205-00F9-F98A8E2151B8}"/>
              </a:ext>
            </a:extLst>
          </p:cNvPr>
          <p:cNvSpPr/>
          <p:nvPr userDrawn="1"/>
        </p:nvSpPr>
        <p:spPr>
          <a:xfrm rot="10800000">
            <a:off x="9660942" y="0"/>
            <a:ext cx="1879747" cy="1154214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8A2D88-7781-637B-1A05-0A119BE90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4" y="2589705"/>
            <a:ext cx="11280919" cy="1678589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875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drach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1089260" y="94900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8A2D88-7781-637B-1A05-0A119BE90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4" y="2589705"/>
            <a:ext cx="11280919" cy="1678589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681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s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5">
            <a:extLst>
              <a:ext uri="{FF2B5EF4-FFF2-40B4-BE49-F238E27FC236}">
                <a16:creationId xmlns:a16="http://schemas.microsoft.com/office/drawing/2014/main" id="{5C7095A1-2AEF-E0F3-25D3-E36BBAC04A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78550" y="1426186"/>
            <a:ext cx="4460795" cy="4460795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8E400A-0D17-66CD-7DBA-C28A8EB0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32" y="330494"/>
            <a:ext cx="11446136" cy="6279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0307394-1167-3917-74EB-6AB0CD70D98F}"/>
              </a:ext>
            </a:extLst>
          </p:cNvPr>
          <p:cNvSpPr/>
          <p:nvPr userDrawn="1"/>
        </p:nvSpPr>
        <p:spPr>
          <a:xfrm>
            <a:off x="9384872" y="1784702"/>
            <a:ext cx="1073715" cy="1073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AF125F6-0BA1-C10F-86ED-1969EBE4627A}"/>
              </a:ext>
            </a:extLst>
          </p:cNvPr>
          <p:cNvSpPr/>
          <p:nvPr userDrawn="1"/>
        </p:nvSpPr>
        <p:spPr>
          <a:xfrm>
            <a:off x="1842012" y="1249541"/>
            <a:ext cx="478123" cy="4781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sp>
        <p:nvSpPr>
          <p:cNvPr id="12" name="Tijdelijke aanduiding voor tekst 20">
            <a:extLst>
              <a:ext uri="{FF2B5EF4-FFF2-40B4-BE49-F238E27FC236}">
                <a16:creationId xmlns:a16="http://schemas.microsoft.com/office/drawing/2014/main" id="{523B3CDC-0EE5-01DB-F0B8-54E86B9F7F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0392" y="3062501"/>
            <a:ext cx="2824478" cy="282448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0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algn="ctr"/>
            <a:endParaRPr lang="nl-NL" sz="1800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89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essi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2665F8DA-8578-C7C8-8027-352C1F2ABDAE}"/>
              </a:ext>
            </a:extLst>
          </p:cNvPr>
          <p:cNvSpPr/>
          <p:nvPr userDrawn="1"/>
        </p:nvSpPr>
        <p:spPr>
          <a:xfrm>
            <a:off x="518580" y="799485"/>
            <a:ext cx="4822180" cy="48221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3F647F-2883-327F-D42C-4562F5CEF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977" y="2496772"/>
            <a:ext cx="3629625" cy="1340013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3996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C56E0D5-C12B-CCCC-2A84-8CE02DF1CD0A}"/>
              </a:ext>
            </a:extLst>
          </p:cNvPr>
          <p:cNvSpPr/>
          <p:nvPr userDrawn="1"/>
        </p:nvSpPr>
        <p:spPr>
          <a:xfrm>
            <a:off x="0" y="5117179"/>
            <a:ext cx="4889634" cy="17469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C7D181BE-41A7-6710-C7E7-6DA81458B8E1}"/>
              </a:ext>
            </a:extLst>
          </p:cNvPr>
          <p:cNvSpPr/>
          <p:nvPr userDrawn="1"/>
        </p:nvSpPr>
        <p:spPr>
          <a:xfrm>
            <a:off x="9098143" y="3098457"/>
            <a:ext cx="791813" cy="79181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 5">
            <a:extLst>
              <a:ext uri="{FF2B5EF4-FFF2-40B4-BE49-F238E27FC236}">
                <a16:creationId xmlns:a16="http://schemas.microsoft.com/office/drawing/2014/main" id="{78A6AD40-D160-F205-00F9-F98A8E2151B8}"/>
              </a:ext>
            </a:extLst>
          </p:cNvPr>
          <p:cNvSpPr/>
          <p:nvPr userDrawn="1"/>
        </p:nvSpPr>
        <p:spPr>
          <a:xfrm rot="10800000">
            <a:off x="9660942" y="0"/>
            <a:ext cx="1879747" cy="1154214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F560544-3AB3-B852-B313-53D46B4D7C96}"/>
              </a:ext>
            </a:extLst>
          </p:cNvPr>
          <p:cNvSpPr/>
          <p:nvPr userDrawn="1"/>
        </p:nvSpPr>
        <p:spPr>
          <a:xfrm>
            <a:off x="461153" y="5862306"/>
            <a:ext cx="280796" cy="280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525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rije vorm 19">
            <a:extLst>
              <a:ext uri="{FF2B5EF4-FFF2-40B4-BE49-F238E27FC236}">
                <a16:creationId xmlns:a16="http://schemas.microsoft.com/office/drawing/2014/main" id="{C726D5AA-F903-3D82-7226-6C4EE5DB2782}"/>
              </a:ext>
            </a:extLst>
          </p:cNvPr>
          <p:cNvSpPr/>
          <p:nvPr userDrawn="1"/>
        </p:nvSpPr>
        <p:spPr>
          <a:xfrm>
            <a:off x="10128608" y="5881036"/>
            <a:ext cx="1694046" cy="983026"/>
          </a:xfrm>
          <a:custGeom>
            <a:avLst/>
            <a:gdLst>
              <a:gd name="connsiteX0" fmla="*/ 847023 w 1694046"/>
              <a:gd name="connsiteY0" fmla="*/ 0 h 983026"/>
              <a:gd name="connsiteX1" fmla="*/ 1694046 w 1694046"/>
              <a:gd name="connsiteY1" fmla="*/ 847023 h 983026"/>
              <a:gd name="connsiteX2" fmla="*/ 1689673 w 1694046"/>
              <a:gd name="connsiteY2" fmla="*/ 933626 h 983026"/>
              <a:gd name="connsiteX3" fmla="*/ 1682134 w 1694046"/>
              <a:gd name="connsiteY3" fmla="*/ 983026 h 983026"/>
              <a:gd name="connsiteX4" fmla="*/ 11912 w 1694046"/>
              <a:gd name="connsiteY4" fmla="*/ 983026 h 983026"/>
              <a:gd name="connsiteX5" fmla="*/ 4373 w 1694046"/>
              <a:gd name="connsiteY5" fmla="*/ 933626 h 983026"/>
              <a:gd name="connsiteX6" fmla="*/ 0 w 1694046"/>
              <a:gd name="connsiteY6" fmla="*/ 847023 h 983026"/>
              <a:gd name="connsiteX7" fmla="*/ 847023 w 1694046"/>
              <a:gd name="connsiteY7" fmla="*/ 0 h 98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4046" h="983026">
                <a:moveTo>
                  <a:pt x="847023" y="0"/>
                </a:moveTo>
                <a:cubicBezTo>
                  <a:pt x="1314821" y="0"/>
                  <a:pt x="1694046" y="379225"/>
                  <a:pt x="1694046" y="847023"/>
                </a:cubicBezTo>
                <a:cubicBezTo>
                  <a:pt x="1694046" y="876260"/>
                  <a:pt x="1692565" y="905152"/>
                  <a:pt x="1689673" y="933626"/>
                </a:cubicBezTo>
                <a:lnTo>
                  <a:pt x="1682134" y="983026"/>
                </a:lnTo>
                <a:lnTo>
                  <a:pt x="11912" y="983026"/>
                </a:lnTo>
                <a:lnTo>
                  <a:pt x="4373" y="933626"/>
                </a:lnTo>
                <a:cubicBezTo>
                  <a:pt x="1481" y="905152"/>
                  <a:pt x="0" y="876260"/>
                  <a:pt x="0" y="847023"/>
                </a:cubicBezTo>
                <a:cubicBezTo>
                  <a:pt x="0" y="379225"/>
                  <a:pt x="379225" y="0"/>
                  <a:pt x="8470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B332747-1403-5DE4-6B69-006DB24F628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50797" y="6204318"/>
            <a:ext cx="1180530" cy="434708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CF10277B-BDE3-2CA7-470B-47310327B3CB}"/>
              </a:ext>
            </a:extLst>
          </p:cNvPr>
          <p:cNvSpPr/>
          <p:nvPr userDrawn="1"/>
        </p:nvSpPr>
        <p:spPr>
          <a:xfrm>
            <a:off x="369346" y="5890661"/>
            <a:ext cx="366311" cy="3663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FCC61D9E-18DA-6EC3-50C7-E9221134B3CB}"/>
              </a:ext>
            </a:extLst>
          </p:cNvPr>
          <p:cNvSpPr/>
          <p:nvPr userDrawn="1"/>
        </p:nvSpPr>
        <p:spPr>
          <a:xfrm>
            <a:off x="10941062" y="346510"/>
            <a:ext cx="323282" cy="323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7B733FC-4C5D-2798-1C9B-C1263B0E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446136" cy="6279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0142E0-9C94-4A06-F0BD-C1799827F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6518" y="1204831"/>
            <a:ext cx="11446136" cy="4460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43399859-04D4-18D4-7534-D29BC34B6582}"/>
              </a:ext>
            </a:extLst>
          </p:cNvPr>
          <p:cNvSpPr/>
          <p:nvPr userDrawn="1"/>
        </p:nvSpPr>
        <p:spPr>
          <a:xfrm>
            <a:off x="11604597" y="5446245"/>
            <a:ext cx="218057" cy="21805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583271BB-793C-2119-1831-E9A80ACF73A3}"/>
              </a:ext>
            </a:extLst>
          </p:cNvPr>
          <p:cNvSpPr/>
          <p:nvPr userDrawn="1"/>
        </p:nvSpPr>
        <p:spPr>
          <a:xfrm>
            <a:off x="1036708" y="6182661"/>
            <a:ext cx="1109726" cy="681401"/>
          </a:xfrm>
          <a:custGeom>
            <a:avLst/>
            <a:gdLst>
              <a:gd name="connsiteX0" fmla="*/ 554863 w 1109726"/>
              <a:gd name="connsiteY0" fmla="*/ 0 h 681401"/>
              <a:gd name="connsiteX1" fmla="*/ 1109726 w 1109726"/>
              <a:gd name="connsiteY1" fmla="*/ 554863 h 681401"/>
              <a:gd name="connsiteX2" fmla="*/ 1098453 w 1109726"/>
              <a:gd name="connsiteY2" fmla="*/ 666687 h 681401"/>
              <a:gd name="connsiteX3" fmla="*/ 1093886 w 1109726"/>
              <a:gd name="connsiteY3" fmla="*/ 681401 h 681401"/>
              <a:gd name="connsiteX4" fmla="*/ 15841 w 1109726"/>
              <a:gd name="connsiteY4" fmla="*/ 681401 h 681401"/>
              <a:gd name="connsiteX5" fmla="*/ 11273 w 1109726"/>
              <a:gd name="connsiteY5" fmla="*/ 666687 h 681401"/>
              <a:gd name="connsiteX6" fmla="*/ 0 w 1109726"/>
              <a:gd name="connsiteY6" fmla="*/ 554863 h 681401"/>
              <a:gd name="connsiteX7" fmla="*/ 554863 w 1109726"/>
              <a:gd name="connsiteY7" fmla="*/ 0 h 68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26" h="681401">
                <a:moveTo>
                  <a:pt x="554863" y="0"/>
                </a:moveTo>
                <a:cubicBezTo>
                  <a:pt x="861305" y="0"/>
                  <a:pt x="1109726" y="248421"/>
                  <a:pt x="1109726" y="554863"/>
                </a:cubicBezTo>
                <a:cubicBezTo>
                  <a:pt x="1109726" y="593168"/>
                  <a:pt x="1105845" y="630567"/>
                  <a:pt x="1098453" y="666687"/>
                </a:cubicBezTo>
                <a:lnTo>
                  <a:pt x="1093886" y="681401"/>
                </a:lnTo>
                <a:lnTo>
                  <a:pt x="15841" y="681401"/>
                </a:lnTo>
                <a:lnTo>
                  <a:pt x="11273" y="666687"/>
                </a:lnTo>
                <a:cubicBezTo>
                  <a:pt x="3882" y="630567"/>
                  <a:pt x="0" y="593168"/>
                  <a:pt x="0" y="554863"/>
                </a:cubicBezTo>
                <a:cubicBezTo>
                  <a:pt x="0" y="248421"/>
                  <a:pt x="248421" y="0"/>
                  <a:pt x="5548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0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  <p:sldLayoutId id="2147483660" r:id="rId4"/>
    <p:sldLayoutId id="2147483661" r:id="rId5"/>
    <p:sldLayoutId id="2147483662" r:id="rId6"/>
    <p:sldLayoutId id="2147483658" r:id="rId7"/>
    <p:sldLayoutId id="2147483652" r:id="rId8"/>
    <p:sldLayoutId id="2147483651" r:id="rId9"/>
    <p:sldLayoutId id="2147483663" r:id="rId10"/>
    <p:sldLayoutId id="2147483653" r:id="rId11"/>
    <p:sldLayoutId id="2147483650" r:id="rId12"/>
    <p:sldLayoutId id="2147483655" r:id="rId13"/>
    <p:sldLayoutId id="2147483656" r:id="rId14"/>
    <p:sldLayoutId id="2147483657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>
              <a:lumMod val="75000"/>
            </a:schemeClr>
          </a:solidFill>
          <a:latin typeface="GT Pressura" pitchFamily="2" charset="77"/>
          <a:ea typeface="+mj-ea"/>
          <a:cs typeface="GT Pressura" pitchFamily="2" charset="77"/>
        </a:defRPr>
      </a:lvl1pPr>
    </p:titleStyle>
    <p:bodyStyle>
      <a:lvl1pPr marL="228600" indent="-228600" algn="l" defTabSz="914400" rtl="0" eaLnBrk="1" latinLnBrk="0" hangingPunct="1">
        <a:lnSpc>
          <a:spcPts val="2400"/>
        </a:lnSpc>
        <a:spcBef>
          <a:spcPts val="10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20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8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6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4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1"/>
        </a:buClr>
        <a:buSzPct val="110000"/>
        <a:buFont typeface="Arial" panose="020B0604020202020204" pitchFamily="34" charset="0"/>
        <a:buChar char="•"/>
        <a:defRPr sz="1400" b="0" i="0" kern="1200">
          <a:solidFill>
            <a:schemeClr val="tx2">
              <a:lumMod val="75000"/>
            </a:schemeClr>
          </a:solidFill>
          <a:latin typeface="GT Pressura Text" pitchFamily="2" charset="77"/>
          <a:ea typeface="+mn-ea"/>
          <a:cs typeface="GT Pressura Tex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sv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ndertitel 32">
            <a:extLst>
              <a:ext uri="{FF2B5EF4-FFF2-40B4-BE49-F238E27FC236}">
                <a16:creationId xmlns:a16="http://schemas.microsoft.com/office/drawing/2014/main" id="{97E5D89D-BB0D-8CAC-947D-B26E0621E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886" y="3462007"/>
            <a:ext cx="5269744" cy="692675"/>
          </a:xfrm>
        </p:spPr>
        <p:txBody>
          <a:bodyPr/>
          <a:lstStyle/>
          <a:p>
            <a:r>
              <a:rPr lang="nl-NL"/>
              <a:t>6 maart 2024</a:t>
            </a: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4A362CE0-A8F7-5696-55FC-23D26762F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886" y="1420856"/>
            <a:ext cx="5854703" cy="16777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/>
              <a:t>“Betekenisvol</a:t>
            </a:r>
            <a:br>
              <a:rPr lang="nl-NL"/>
            </a:br>
            <a:r>
              <a:rPr lang="nl-NL"/>
              <a:t>samenwerken”</a:t>
            </a:r>
          </a:p>
        </p:txBody>
      </p:sp>
      <p:pic>
        <p:nvPicPr>
          <p:cNvPr id="8" name="Tijdelijke aanduiding voor afbeelding 7" descr="Afbeelding met kleding, persoon, Menselijk gezicht, overdekt&#10;&#10;Automatisch gegenereerde beschrijving">
            <a:extLst>
              <a:ext uri="{FF2B5EF4-FFF2-40B4-BE49-F238E27FC236}">
                <a16:creationId xmlns:a16="http://schemas.microsoft.com/office/drawing/2014/main" id="{F148EE23-AC12-E0DB-5982-D127A04E50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801" y="-1063585"/>
            <a:ext cx="7533805" cy="7533805"/>
          </a:xfrm>
        </p:spPr>
      </p:pic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E097A16-93DE-AFDA-7723-8CE1BAE23E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9630" y="4154682"/>
            <a:ext cx="1550225" cy="1550226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9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BDB2DD7-078A-AC26-2817-2913C123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4002"/>
              <a:t>Uitdagingen &amp; Vraagstukken</a:t>
            </a:r>
            <a:endParaRPr lang="nl-NL" sz="3638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DCEC461-C161-1E44-3592-66A6DB8955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10</a:t>
            </a:fld>
            <a:endParaRPr lang="nl-NL">
              <a:latin typeface="Helvetica"/>
            </a:endParaRPr>
          </a:p>
        </p:txBody>
      </p:sp>
      <p:sp>
        <p:nvSpPr>
          <p:cNvPr id="4" name="Inzicht in Talenten…">
            <a:extLst>
              <a:ext uri="{FF2B5EF4-FFF2-40B4-BE49-F238E27FC236}">
                <a16:creationId xmlns:a16="http://schemas.microsoft.com/office/drawing/2014/main" id="{E4DA3479-864F-3E6D-B10D-69E59A1EEC48}"/>
              </a:ext>
            </a:extLst>
          </p:cNvPr>
          <p:cNvSpPr txBox="1"/>
          <p:nvPr/>
        </p:nvSpPr>
        <p:spPr>
          <a:xfrm>
            <a:off x="9001096" y="3381554"/>
            <a:ext cx="2764623" cy="2018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64" rIns="30464">
            <a:spAutoFit/>
          </a:bodyPr>
          <a:lstStyle/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Inzicht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in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Talenten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Ontwikkeling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Talenten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Competenties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Gedrag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Persoonlijke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Effectiviteit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Persoonlijk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Leiderschap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4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Betekenis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krijgen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bijdrage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hebben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</p:txBody>
      </p:sp>
      <p:sp>
        <p:nvSpPr>
          <p:cNvPr id="5" name="HRM: In-, Door- &amp; Uitstroom…">
            <a:extLst>
              <a:ext uri="{FF2B5EF4-FFF2-40B4-BE49-F238E27FC236}">
                <a16:creationId xmlns:a16="http://schemas.microsoft.com/office/drawing/2014/main" id="{36C7B943-060D-66BB-861C-846867D5BE32}"/>
              </a:ext>
            </a:extLst>
          </p:cNvPr>
          <p:cNvSpPr txBox="1"/>
          <p:nvPr/>
        </p:nvSpPr>
        <p:spPr>
          <a:xfrm>
            <a:off x="354700" y="3280830"/>
            <a:ext cx="3086341" cy="210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64" rIns="30464">
            <a:spAutoFit/>
          </a:bodyPr>
          <a:lstStyle/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HRM: In-, Door-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Uitstroom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Gewenste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Competenties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Talenten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Teamsamenstelling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Ontwikkeling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Samenwerken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(Team) Performance</a:t>
            </a:r>
          </a:p>
          <a:p>
            <a:pPr marL="169243" indent="-169243">
              <a:spcBef>
                <a:spcPts val="666"/>
              </a:spcBef>
              <a:buClr>
                <a:schemeClr val="accent6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Verantwoordelijkheid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Eigenaarschap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</p:txBody>
      </p:sp>
      <p:sp>
        <p:nvSpPr>
          <p:cNvPr id="6" name="Data Insights &amp; Analytics…">
            <a:extLst>
              <a:ext uri="{FF2B5EF4-FFF2-40B4-BE49-F238E27FC236}">
                <a16:creationId xmlns:a16="http://schemas.microsoft.com/office/drawing/2014/main" id="{DC0DC2E0-27D7-41DD-9B76-03E809031D58}"/>
              </a:ext>
            </a:extLst>
          </p:cNvPr>
          <p:cNvSpPr txBox="1"/>
          <p:nvPr/>
        </p:nvSpPr>
        <p:spPr>
          <a:xfrm>
            <a:off x="9001097" y="1291836"/>
            <a:ext cx="2821558" cy="188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64" rIns="30464">
            <a:spAutoFit/>
          </a:bodyPr>
          <a:lstStyle/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Data Insights &amp; Analytics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Strategisch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HR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Management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Leiderschap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Organisatieontwikkeling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Strategische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planning </a:t>
            </a:r>
          </a:p>
          <a:p>
            <a:pPr marL="169243" indent="-169243">
              <a:spcBef>
                <a:spcPts val="666"/>
              </a:spcBef>
              <a:buClr>
                <a:schemeClr val="accent1"/>
              </a:buClr>
              <a:buSzPct val="100000"/>
              <a:buChar char="•"/>
              <a:defRPr sz="2300"/>
            </a:pP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Profielen</a:t>
            </a:r>
            <a:r>
              <a:rPr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&amp; </a:t>
            </a:r>
            <a:r>
              <a:rPr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Waarderen</a:t>
            </a:r>
            <a:r>
              <a:rPr lang="nl-NL"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 (</a:t>
            </a:r>
            <a:r>
              <a:rPr lang="nl-NL" sz="1400" b="1" u="sng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Styr.n</a:t>
            </a:r>
            <a:r>
              <a:rPr lang="nl-NL" sz="1400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l</a:t>
            </a:r>
            <a:r>
              <a:rPr lang="nl-NL" sz="1400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)</a:t>
            </a:r>
            <a:endParaRPr sz="1400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577D93BC-2C78-9D2A-C791-6DAEA50EADA5}"/>
              </a:ext>
            </a:extLst>
          </p:cNvPr>
          <p:cNvSpPr/>
          <p:nvPr/>
        </p:nvSpPr>
        <p:spPr>
          <a:xfrm>
            <a:off x="4709286" y="1234903"/>
            <a:ext cx="2764623" cy="2764623"/>
          </a:xfrm>
          <a:prstGeom prst="ellipse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sz="1400" b="1">
                <a:latin typeface="GT Pressura" pitchFamily="2" charset="77"/>
                <a:cs typeface="GT Pressura" pitchFamily="2" charset="77"/>
              </a:rPr>
              <a:t>Strategisch talentmanagement</a:t>
            </a:r>
          </a:p>
          <a:p>
            <a:pPr algn="ctr"/>
            <a:r>
              <a:rPr lang="nl-NL" sz="1400">
                <a:latin typeface="GT Pressura" pitchFamily="2" charset="77"/>
                <a:cs typeface="GT Pressura" pitchFamily="2" charset="77"/>
              </a:rPr>
              <a:t>Bestuurlijk en business unit niveau</a:t>
            </a:r>
          </a:p>
          <a:p>
            <a:pPr algn="ctr"/>
            <a:endParaRPr lang="nl-NL" sz="1400">
              <a:latin typeface="GT Pressura" pitchFamily="2" charset="77"/>
              <a:cs typeface="GT Pressura" pitchFamily="2" charset="77"/>
            </a:endParaRPr>
          </a:p>
          <a:p>
            <a:pPr algn="ctr"/>
            <a:endParaRPr lang="nl-NL" sz="1400">
              <a:latin typeface="GT Pressura" pitchFamily="2" charset="77"/>
              <a:cs typeface="GT Pressura" pitchFamily="2" charset="77"/>
            </a:endParaRPr>
          </a:p>
          <a:p>
            <a:pPr algn="ctr"/>
            <a:endParaRPr lang="nl-NL" sz="1400">
              <a:latin typeface="GT Pressura" pitchFamily="2" charset="77"/>
              <a:cs typeface="GT Pressura" pitchFamily="2" charset="77"/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CCB9D652-5EF1-8F35-E46C-1783735CD531}"/>
              </a:ext>
            </a:extLst>
          </p:cNvPr>
          <p:cNvSpPr/>
          <p:nvPr/>
        </p:nvSpPr>
        <p:spPr>
          <a:xfrm>
            <a:off x="5785693" y="2810255"/>
            <a:ext cx="2764623" cy="2764623"/>
          </a:xfrm>
          <a:prstGeom prst="ellipse">
            <a:avLst/>
          </a:prstGeom>
          <a:solidFill>
            <a:schemeClr val="accent4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r>
              <a:rPr lang="nl-NL" sz="1400" b="1">
                <a:latin typeface="GT Pressura" pitchFamily="2" charset="77"/>
                <a:cs typeface="GT Pressura" pitchFamily="2" charset="77"/>
              </a:rPr>
              <a:t>Persoonlijke talent</a:t>
            </a:r>
          </a:p>
          <a:p>
            <a:pPr algn="r"/>
            <a:r>
              <a:rPr lang="nl-NL" sz="1400" b="1">
                <a:latin typeface="GT Pressura" pitchFamily="2" charset="77"/>
                <a:cs typeface="GT Pressura" pitchFamily="2" charset="77"/>
              </a:rPr>
              <a:t>Ontwikkeling</a:t>
            </a:r>
          </a:p>
          <a:p>
            <a:pPr algn="r"/>
            <a:r>
              <a:rPr lang="nl-NL" sz="1400">
                <a:latin typeface="GT Pressura" pitchFamily="2" charset="77"/>
                <a:cs typeface="GT Pressura" pitchFamily="2" charset="77"/>
              </a:rPr>
              <a:t>Individueel niveau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4432F6A7-12B1-6EB8-3DB2-BDD119146B24}"/>
              </a:ext>
            </a:extLst>
          </p:cNvPr>
          <p:cNvSpPr/>
          <p:nvPr/>
        </p:nvSpPr>
        <p:spPr>
          <a:xfrm>
            <a:off x="3641684" y="2810255"/>
            <a:ext cx="2764623" cy="2764623"/>
          </a:xfrm>
          <a:prstGeom prst="ellipse">
            <a:avLst/>
          </a:prstGeom>
          <a:solidFill>
            <a:schemeClr val="accent6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nl-NL" sz="1400" b="1">
                <a:latin typeface="GT Pressura" pitchFamily="2" charset="77"/>
                <a:cs typeface="GT Pressura" pitchFamily="2" charset="77"/>
              </a:rPr>
              <a:t>Competentie en talentmanagement</a:t>
            </a:r>
          </a:p>
          <a:p>
            <a:r>
              <a:rPr lang="nl-NL" sz="1400">
                <a:latin typeface="GT Pressura Text" pitchFamily="2" charset="77"/>
                <a:cs typeface="GT Pressura Text" pitchFamily="2" charset="77"/>
              </a:rPr>
              <a:t>HR, team en management niveau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93C5072-49A1-AC23-5CC9-A9B449557DD5}"/>
              </a:ext>
            </a:extLst>
          </p:cNvPr>
          <p:cNvSpPr txBox="1"/>
          <p:nvPr/>
        </p:nvSpPr>
        <p:spPr>
          <a:xfrm>
            <a:off x="5842192" y="3624028"/>
            <a:ext cx="514885" cy="353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98">
                <a:solidFill>
                  <a:schemeClr val="bg1"/>
                </a:solidFill>
                <a:latin typeface="GT Pressura Medium" pitchFamily="2" charset="77"/>
                <a:cs typeface="GT Pressura Medium" pitchFamily="2" charset="77"/>
              </a:rPr>
              <a:t>ITM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18DE410-03A5-CC45-59A8-BC8727468678}"/>
              </a:ext>
            </a:extLst>
          </p:cNvPr>
          <p:cNvGrpSpPr/>
          <p:nvPr/>
        </p:nvGrpSpPr>
        <p:grpSpPr>
          <a:xfrm>
            <a:off x="5870244" y="4164653"/>
            <a:ext cx="458780" cy="302178"/>
            <a:chOff x="5870244" y="4164653"/>
            <a:chExt cx="458780" cy="302178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06F169E2-F2CA-2996-F3A5-4EFB36AD9FFB}"/>
                </a:ext>
              </a:extLst>
            </p:cNvPr>
            <p:cNvSpPr txBox="1"/>
            <p:nvPr/>
          </p:nvSpPr>
          <p:spPr>
            <a:xfrm>
              <a:off x="5870244" y="4164653"/>
              <a:ext cx="458780" cy="26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92">
                  <a:solidFill>
                    <a:schemeClr val="bg1"/>
                  </a:solidFill>
                  <a:latin typeface="GT Pressura Medium" pitchFamily="2" charset="77"/>
                  <a:cs typeface="GT Pressura Medium" pitchFamily="2" charset="77"/>
                </a:rPr>
                <a:t>data</a:t>
              </a:r>
            </a:p>
          </p:txBody>
        </p:sp>
        <p:cxnSp>
          <p:nvCxnSpPr>
            <p:cNvPr id="16" name="Rechte verbindingslijn met pijl 15">
              <a:extLst>
                <a:ext uri="{FF2B5EF4-FFF2-40B4-BE49-F238E27FC236}">
                  <a16:creationId xmlns:a16="http://schemas.microsoft.com/office/drawing/2014/main" id="{DA7D1485-D4EA-FB38-3C00-F7A364E23388}"/>
                </a:ext>
              </a:extLst>
            </p:cNvPr>
            <p:cNvCxnSpPr/>
            <p:nvPr/>
          </p:nvCxnSpPr>
          <p:spPr>
            <a:xfrm flipH="1">
              <a:off x="5906569" y="4466831"/>
              <a:ext cx="386130" cy="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69D252AB-06D1-1956-2E86-B25A4BEE6447}"/>
              </a:ext>
            </a:extLst>
          </p:cNvPr>
          <p:cNvGrpSpPr/>
          <p:nvPr/>
        </p:nvGrpSpPr>
        <p:grpSpPr>
          <a:xfrm>
            <a:off x="6497273" y="3091460"/>
            <a:ext cx="560923" cy="338964"/>
            <a:chOff x="6497273" y="3091460"/>
            <a:chExt cx="560923" cy="338964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E094A9D-21FB-255C-B86E-8FD46565A518}"/>
                </a:ext>
              </a:extLst>
            </p:cNvPr>
            <p:cNvSpPr txBox="1"/>
            <p:nvPr/>
          </p:nvSpPr>
          <p:spPr>
            <a:xfrm rot="2183759">
              <a:off x="6599416" y="3091460"/>
              <a:ext cx="458780" cy="26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92">
                  <a:solidFill>
                    <a:schemeClr val="bg1"/>
                  </a:solidFill>
                  <a:latin typeface="GT Pressura Medium" pitchFamily="2" charset="77"/>
                  <a:cs typeface="GT Pressura Medium" pitchFamily="2" charset="77"/>
                </a:rPr>
                <a:t>data</a:t>
              </a:r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9F9B7A39-1DEC-D284-50CD-E68A8FFAE4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7273" y="3158225"/>
              <a:ext cx="386130" cy="272199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FEC39F40-D629-D54F-37CE-B44DF18790AA}"/>
              </a:ext>
            </a:extLst>
          </p:cNvPr>
          <p:cNvGrpSpPr/>
          <p:nvPr/>
        </p:nvGrpSpPr>
        <p:grpSpPr>
          <a:xfrm>
            <a:off x="5160848" y="3107533"/>
            <a:ext cx="553947" cy="355267"/>
            <a:chOff x="5160848" y="3107533"/>
            <a:chExt cx="553947" cy="355267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1D205BC6-DDAC-AE4A-3BD8-230FCE9AF24C}"/>
                </a:ext>
              </a:extLst>
            </p:cNvPr>
            <p:cNvSpPr txBox="1"/>
            <p:nvPr/>
          </p:nvSpPr>
          <p:spPr>
            <a:xfrm rot="19459897">
              <a:off x="5160848" y="3107533"/>
              <a:ext cx="458780" cy="260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092">
                  <a:solidFill>
                    <a:schemeClr val="bg1"/>
                  </a:solidFill>
                  <a:latin typeface="GT Pressura Medium" pitchFamily="2" charset="77"/>
                  <a:cs typeface="GT Pressura Medium" pitchFamily="2" charset="77"/>
                </a:rPr>
                <a:t>data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21FA86E3-0062-6190-8618-4AACCC6A12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8597" y="3176454"/>
              <a:ext cx="406198" cy="286346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54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2" grpId="0" animBg="1"/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039B3-2597-9E88-2203-3FA76C82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894414"/>
            <a:ext cx="6826903" cy="627699"/>
          </a:xfrm>
        </p:spPr>
        <p:txBody>
          <a:bodyPr>
            <a:normAutofit fontScale="90000"/>
          </a:bodyPr>
          <a:lstStyle/>
          <a:p>
            <a:r>
              <a:rPr lang="nl-NL">
                <a:sym typeface="Sura"/>
              </a:rPr>
              <a:t>Hoe ontwikkelen we de business?</a:t>
            </a:r>
            <a:endParaRPr lang="nl-NL"/>
          </a:p>
        </p:txBody>
      </p:sp>
      <p:sp>
        <p:nvSpPr>
          <p:cNvPr id="24" name="Tijdelijke aanduiding voor inhoud 23">
            <a:extLst>
              <a:ext uri="{FF2B5EF4-FFF2-40B4-BE49-F238E27FC236}">
                <a16:creationId xmlns:a16="http://schemas.microsoft.com/office/drawing/2014/main" id="{55A97B2F-F2D6-C01B-E761-C6C5BDD7D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29" y="2346627"/>
            <a:ext cx="5719572" cy="27232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1800">
                <a:sym typeface="Sura"/>
              </a:rPr>
              <a:t>Talent Management verkoop je samen</a:t>
            </a:r>
          </a:p>
          <a:p>
            <a:pPr lvl="0"/>
            <a:r>
              <a:rPr lang="nl-NL" sz="1800">
                <a:sym typeface="Sura"/>
              </a:rPr>
              <a:t>‘</a:t>
            </a:r>
            <a:r>
              <a:rPr lang="nl-NL" sz="1800" err="1">
                <a:sym typeface="Sura"/>
              </a:rPr>
              <a:t>Challenger</a:t>
            </a:r>
            <a:r>
              <a:rPr lang="nl-NL" sz="1800">
                <a:sym typeface="Sura"/>
              </a:rPr>
              <a:t> Sales’ aanpak (boek Dixon, Adamson CEB nov 2011)</a:t>
            </a:r>
          </a:p>
          <a:p>
            <a:pPr lvl="0"/>
            <a:r>
              <a:rPr lang="nl-NL" sz="1800">
                <a:sym typeface="Sura"/>
              </a:rPr>
              <a:t>‘</a:t>
            </a:r>
            <a:r>
              <a:rPr lang="nl-NL" sz="1800" err="1">
                <a:sym typeface="Sura"/>
              </a:rPr>
              <a:t>Constructive</a:t>
            </a:r>
            <a:r>
              <a:rPr lang="nl-NL" sz="1800">
                <a:sym typeface="Sura"/>
              </a:rPr>
              <a:t> </a:t>
            </a:r>
            <a:r>
              <a:rPr lang="nl-NL" sz="1800" err="1">
                <a:sym typeface="Sura"/>
              </a:rPr>
              <a:t>tension</a:t>
            </a:r>
            <a:r>
              <a:rPr lang="nl-NL" sz="1800">
                <a:sym typeface="Sura"/>
              </a:rPr>
              <a:t>’ oftewel de klant uitdagen en hem op een unieke manier inzicht geven over zijn bedrijf en uitdagingen</a:t>
            </a:r>
          </a:p>
          <a:p>
            <a:r>
              <a:rPr lang="nl-NL" sz="1800">
                <a:latin typeface="GT Pressura Text"/>
                <a:cs typeface="GT Pressura Text"/>
                <a:sym typeface="Sura"/>
              </a:rPr>
              <a:t>Onderscheid Rollen </a:t>
            </a:r>
            <a:r>
              <a:rPr lang="nl-NL" sz="1800" err="1">
                <a:latin typeface="GT Pressura Text"/>
                <a:cs typeface="GT Pressura Text"/>
                <a:sym typeface="Sura"/>
              </a:rPr>
              <a:t>experience</a:t>
            </a:r>
            <a:endParaRPr lang="nl-NL" sz="1800" err="1">
              <a:latin typeface="GT Pressura Text"/>
              <a:cs typeface="GT Pressura Text"/>
            </a:endParaRPr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57E871F4-02EB-C048-FDB6-D6B332BA2E00}"/>
              </a:ext>
            </a:extLst>
          </p:cNvPr>
          <p:cNvSpPr/>
          <p:nvPr/>
        </p:nvSpPr>
        <p:spPr>
          <a:xfrm>
            <a:off x="7253099" y="1069532"/>
            <a:ext cx="1601500" cy="10351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sz="2668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TMA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48097366-8D17-3136-CAF0-BA8524B33C65}"/>
              </a:ext>
            </a:extLst>
          </p:cNvPr>
          <p:cNvSpPr/>
          <p:nvPr/>
        </p:nvSpPr>
        <p:spPr>
          <a:xfrm>
            <a:off x="9316131" y="1069532"/>
            <a:ext cx="1601500" cy="103512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nl-NL" sz="2668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Partner</a:t>
            </a:r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798574F9-D4C7-CB46-8570-8F45C3EFA356}"/>
              </a:ext>
            </a:extLst>
          </p:cNvPr>
          <p:cNvSpPr/>
          <p:nvPr/>
        </p:nvSpPr>
        <p:spPr>
          <a:xfrm>
            <a:off x="7253099" y="2340021"/>
            <a:ext cx="3664532" cy="1486406"/>
          </a:xfrm>
          <a:prstGeom prst="roundRect">
            <a:avLst>
              <a:gd name="adj" fmla="val 1444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2668"/>
              </a:lnSpc>
            </a:pPr>
            <a:r>
              <a:rPr lang="nl-NL" sz="2183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Business </a:t>
            </a:r>
            <a:r>
              <a:rPr lang="nl-NL" sz="2183" b="1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Experience</a:t>
            </a:r>
            <a:endParaRPr lang="nl-NL" sz="2183" b="1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 err="1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Challenger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 Sales</a:t>
            </a: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 err="1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Constructive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 </a:t>
            </a:r>
            <a:r>
              <a:rPr lang="nl-NL" sz="1698" err="1">
                <a:solidFill>
                  <a:schemeClr val="bg1"/>
                </a:solidFill>
                <a:latin typeface="GT Pressura" pitchFamily="2" charset="77"/>
                <a:ea typeface="Sura"/>
                <a:cs typeface="GT Pressura" pitchFamily="2" charset="77"/>
                <a:sym typeface="Sura"/>
              </a:rPr>
              <a:t>tension</a:t>
            </a:r>
            <a:endParaRPr lang="nl-NL" sz="1698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42ABE016-A430-029D-CDB7-F3AEB38FFD33}"/>
              </a:ext>
            </a:extLst>
          </p:cNvPr>
          <p:cNvSpPr txBox="1">
            <a:spLocks/>
          </p:cNvSpPr>
          <p:nvPr/>
        </p:nvSpPr>
        <p:spPr>
          <a:xfrm>
            <a:off x="8854599" y="1271416"/>
            <a:ext cx="461532" cy="522376"/>
          </a:xfrm>
          <a:prstGeom prst="rect">
            <a:avLst/>
          </a:prstGeom>
        </p:spPr>
        <p:txBody>
          <a:bodyPr vert="horz" lIns="55453" tIns="27727" rIns="55453" bIns="27727" rtlCol="0" anchor="t">
            <a:noAutofit/>
          </a:bodyPr>
          <a:lstStyle>
            <a:lvl1pPr algn="l" defTabSz="15070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2" b="1" i="0" kern="1200">
                <a:solidFill>
                  <a:schemeClr val="tx2">
                    <a:lumMod val="75000"/>
                  </a:schemeClr>
                </a:solidFill>
                <a:latin typeface="GT Pressura" pitchFamily="2" charset="77"/>
                <a:ea typeface="+mj-ea"/>
                <a:cs typeface="GT Pressura" pitchFamily="2" charset="77"/>
              </a:defRPr>
            </a:lvl1pPr>
          </a:lstStyle>
          <a:p>
            <a:pPr algn="ctr"/>
            <a:r>
              <a:rPr lang="nl-NL" sz="4398" b="0">
                <a:solidFill>
                  <a:schemeClr val="tx1"/>
                </a:solidFill>
                <a:sym typeface="Sura"/>
              </a:rPr>
              <a:t>+</a:t>
            </a:r>
            <a:endParaRPr lang="nl-NL" sz="4398" b="0">
              <a:solidFill>
                <a:schemeClr val="tx1"/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3BA2E93-DF63-1EEA-040C-55E1408D9CDB}"/>
              </a:ext>
            </a:extLst>
          </p:cNvPr>
          <p:cNvSpPr txBox="1">
            <a:spLocks/>
          </p:cNvSpPr>
          <p:nvPr/>
        </p:nvSpPr>
        <p:spPr>
          <a:xfrm>
            <a:off x="8846199" y="3676530"/>
            <a:ext cx="461532" cy="522376"/>
          </a:xfrm>
          <a:prstGeom prst="rect">
            <a:avLst/>
          </a:prstGeom>
        </p:spPr>
        <p:txBody>
          <a:bodyPr vert="horz" lIns="55453" tIns="27727" rIns="55453" bIns="27727" rtlCol="0" anchor="t">
            <a:noAutofit/>
          </a:bodyPr>
          <a:lstStyle>
            <a:lvl1pPr algn="l" defTabSz="15070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2" b="1" i="0" kern="1200">
                <a:solidFill>
                  <a:schemeClr val="tx2">
                    <a:lumMod val="75000"/>
                  </a:schemeClr>
                </a:solidFill>
                <a:latin typeface="GT Pressura" pitchFamily="2" charset="77"/>
                <a:ea typeface="+mj-ea"/>
                <a:cs typeface="GT Pressura" pitchFamily="2" charset="77"/>
              </a:defRPr>
            </a:lvl1pPr>
          </a:lstStyle>
          <a:p>
            <a:pPr algn="ctr"/>
            <a:r>
              <a:rPr lang="nl-NL" sz="4398" b="0">
                <a:solidFill>
                  <a:schemeClr val="tx1"/>
                </a:solidFill>
                <a:sym typeface="Sura"/>
              </a:rPr>
              <a:t>+</a:t>
            </a:r>
            <a:endParaRPr lang="nl-NL" sz="4398" b="0">
              <a:solidFill>
                <a:schemeClr val="tx1"/>
              </a:solidFill>
            </a:endParaRPr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4ED7A7FD-451C-B970-9208-FF2DD120058F}"/>
              </a:ext>
            </a:extLst>
          </p:cNvPr>
          <p:cNvSpPr/>
          <p:nvPr/>
        </p:nvSpPr>
        <p:spPr>
          <a:xfrm>
            <a:off x="7253099" y="4297153"/>
            <a:ext cx="3664532" cy="1498777"/>
          </a:xfrm>
          <a:prstGeom prst="roundRect">
            <a:avLst>
              <a:gd name="adj" fmla="val 1444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2668"/>
              </a:lnSpc>
            </a:pPr>
            <a:r>
              <a:rPr lang="nl-NL" sz="2183" b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Personal </a:t>
            </a:r>
            <a:r>
              <a:rPr lang="nl-NL" sz="2183" b="1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</a:rPr>
              <a:t>Experience</a:t>
            </a:r>
            <a:endParaRPr lang="nl-NL" sz="2183" b="1">
              <a:solidFill>
                <a:schemeClr val="bg1"/>
              </a:solidFill>
              <a:latin typeface="GT Pressura" pitchFamily="2" charset="77"/>
              <a:cs typeface="GT Pressura" pitchFamily="2" charset="77"/>
            </a:endParaRP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Drive </a:t>
            </a:r>
            <a:r>
              <a:rPr lang="nl-NL" sz="1698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toward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 action</a:t>
            </a:r>
          </a:p>
          <a:p>
            <a:pPr marL="173279" indent="-173279">
              <a:lnSpc>
                <a:spcPts val="2668"/>
              </a:lnSpc>
              <a:buFont typeface="Arial" panose="020B0604020202020204" pitchFamily="34" charset="0"/>
              <a:buChar char="•"/>
            </a:pPr>
            <a:r>
              <a:rPr lang="nl-NL" sz="1698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Constructive</a:t>
            </a:r>
            <a:r>
              <a:rPr lang="nl-NL" sz="1698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 </a:t>
            </a:r>
            <a:r>
              <a:rPr lang="nl-NL" sz="1698" err="1">
                <a:solidFill>
                  <a:schemeClr val="bg1"/>
                </a:solidFill>
                <a:latin typeface="GT Pressura" pitchFamily="2" charset="77"/>
                <a:cs typeface="GT Pressura" pitchFamily="2" charset="77"/>
                <a:sym typeface="Sura"/>
              </a:rPr>
              <a:t>tension</a:t>
            </a:r>
            <a:endParaRPr lang="nl-NL" sz="1698">
              <a:solidFill>
                <a:schemeClr val="bg1"/>
              </a:solidFill>
              <a:latin typeface="GT Pressura" pitchFamily="2" charset="77"/>
              <a:cs typeface="GT Pressura" pitchFamily="2" charset="77"/>
              <a:sym typeface="Sura"/>
            </a:endParaRPr>
          </a:p>
        </p:txBody>
      </p:sp>
    </p:spTree>
    <p:extLst>
      <p:ext uri="{BB962C8B-B14F-4D97-AF65-F5344CB8AC3E}">
        <p14:creationId xmlns:p14="http://schemas.microsoft.com/office/powerpoint/2010/main" val="2799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452467-F63B-A118-AE53-5C43CB96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366560"/>
            <a:ext cx="11445885" cy="627699"/>
          </a:xfrm>
        </p:spPr>
        <p:txBody>
          <a:bodyPr>
            <a:normAutofit fontScale="90000"/>
          </a:bodyPr>
          <a:lstStyle/>
          <a:p>
            <a:r>
              <a:rPr lang="nl-NL"/>
              <a:t>Samenwerkingsvormen</a:t>
            </a:r>
          </a:p>
        </p:txBody>
      </p:sp>
      <p:pic>
        <p:nvPicPr>
          <p:cNvPr id="10" name="Google Shape;135;p19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76F40E0A-7007-0F88-94BA-43961B98430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959" y="366631"/>
            <a:ext cx="5723616" cy="57199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F76361E7-8C9E-5CA6-FC38-951B8362D6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713" y="1438550"/>
            <a:ext cx="1592354" cy="442320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8B92564F-7695-0331-1647-0AABC1B7FA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974" y="1415876"/>
            <a:ext cx="1203760" cy="486395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9F2F1450-04DF-54BD-F030-E72CCE1BC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28" y="2204355"/>
            <a:ext cx="1592354" cy="531914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B4AE34E8-06B2-77E1-24C9-19C426A191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570" y="2285323"/>
            <a:ext cx="1560568" cy="250462"/>
          </a:xfrm>
          <a:prstGeom prst="rect">
            <a:avLst/>
          </a:prstGeom>
        </p:spPr>
      </p:pic>
      <p:pic>
        <p:nvPicPr>
          <p:cNvPr id="99" name="Afbeelding 98">
            <a:extLst>
              <a:ext uri="{FF2B5EF4-FFF2-40B4-BE49-F238E27FC236}">
                <a16:creationId xmlns:a16="http://schemas.microsoft.com/office/drawing/2014/main" id="{81EBC8E9-D453-8CF6-F980-EDDD8EB0D2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03" y="1993285"/>
            <a:ext cx="1501814" cy="844770"/>
          </a:xfrm>
          <a:prstGeom prst="rect">
            <a:avLst/>
          </a:prstGeom>
        </p:spPr>
      </p:pic>
      <p:pic>
        <p:nvPicPr>
          <p:cNvPr id="101" name="Afbeelding 100">
            <a:extLst>
              <a:ext uri="{FF2B5EF4-FFF2-40B4-BE49-F238E27FC236}">
                <a16:creationId xmlns:a16="http://schemas.microsoft.com/office/drawing/2014/main" id="{CE72B1B8-CF37-1C85-49C2-5E2D868221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28" y="3211298"/>
            <a:ext cx="1592354" cy="305201"/>
          </a:xfrm>
          <a:prstGeom prst="rect">
            <a:avLst/>
          </a:prstGeom>
        </p:spPr>
      </p:pic>
      <p:pic>
        <p:nvPicPr>
          <p:cNvPr id="105" name="Afbeelding 104">
            <a:extLst>
              <a:ext uri="{FF2B5EF4-FFF2-40B4-BE49-F238E27FC236}">
                <a16:creationId xmlns:a16="http://schemas.microsoft.com/office/drawing/2014/main" id="{1D27A119-FC43-FF55-D821-893D6189706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284" y="2919921"/>
            <a:ext cx="672286" cy="909154"/>
          </a:xfrm>
          <a:prstGeom prst="rect">
            <a:avLst/>
          </a:prstGeom>
        </p:spPr>
      </p:pic>
      <p:pic>
        <p:nvPicPr>
          <p:cNvPr id="109" name="Afbeelding 108">
            <a:extLst>
              <a:ext uri="{FF2B5EF4-FFF2-40B4-BE49-F238E27FC236}">
                <a16:creationId xmlns:a16="http://schemas.microsoft.com/office/drawing/2014/main" id="{4A7ECBC3-3977-A4D4-A5E6-D9ED2584CE8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28" y="1338079"/>
            <a:ext cx="1592354" cy="585937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D6E8D44C-38DF-9A14-68B6-1025E30FB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00562" y="3101586"/>
            <a:ext cx="1887234" cy="442320"/>
          </a:xfrm>
          <a:prstGeom prst="rect">
            <a:avLst/>
          </a:prstGeom>
        </p:spPr>
      </p:pic>
      <p:pic>
        <p:nvPicPr>
          <p:cNvPr id="6" name="Afbeelding 5" descr="Afbeelding met Lettertype, symbool, logo, Graphics">
            <a:extLst>
              <a:ext uri="{FF2B5EF4-FFF2-40B4-BE49-F238E27FC236}">
                <a16:creationId xmlns:a16="http://schemas.microsoft.com/office/drawing/2014/main" id="{3974EDCA-147D-0241-C145-D9EFF773B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6431" y="3860545"/>
            <a:ext cx="1880034" cy="918661"/>
          </a:xfrm>
          <a:prstGeom prst="rect">
            <a:avLst/>
          </a:prstGeom>
        </p:spPr>
      </p:pic>
      <p:pic>
        <p:nvPicPr>
          <p:cNvPr id="2" name="Graphic 1" descr="Logo Gemeente Rotterdam, ga naar homepagina">
            <a:extLst>
              <a:ext uri="{FF2B5EF4-FFF2-40B4-BE49-F238E27FC236}">
                <a16:creationId xmlns:a16="http://schemas.microsoft.com/office/drawing/2014/main" id="{18ECF96E-59FF-4FF4-C88B-2713C30A1F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1617" y="4045396"/>
            <a:ext cx="2743200" cy="548640"/>
          </a:xfrm>
          <a:prstGeom prst="rect">
            <a:avLst/>
          </a:prstGeom>
        </p:spPr>
      </p:pic>
      <p:pic>
        <p:nvPicPr>
          <p:cNvPr id="4" name="Graphic 3" descr="Summa College">
            <a:extLst>
              <a:ext uri="{FF2B5EF4-FFF2-40B4-BE49-F238E27FC236}">
                <a16:creationId xmlns:a16="http://schemas.microsoft.com/office/drawing/2014/main" id="{AE87110D-C95A-8732-D629-0446323975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8941" y="4944152"/>
            <a:ext cx="1862782" cy="671574"/>
          </a:xfrm>
          <a:prstGeom prst="rect">
            <a:avLst/>
          </a:prstGeom>
        </p:spPr>
      </p:pic>
      <p:pic>
        <p:nvPicPr>
          <p:cNvPr id="7" name="Afbeelding 6" descr="Afbeelding met Lettertype, logo, Graphics, grafische vormgeving&#10;&#10;Automatisch gegenereerde beschrijving">
            <a:extLst>
              <a:ext uri="{FF2B5EF4-FFF2-40B4-BE49-F238E27FC236}">
                <a16:creationId xmlns:a16="http://schemas.microsoft.com/office/drawing/2014/main" id="{8507C36A-D9D1-F5B9-752D-4BA10549D3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4919" y="4776659"/>
            <a:ext cx="1153298" cy="1212507"/>
          </a:xfrm>
          <a:prstGeom prst="rect">
            <a:avLst/>
          </a:prstGeom>
        </p:spPr>
      </p:pic>
      <p:pic>
        <p:nvPicPr>
          <p:cNvPr id="8" name="Graphic 7" descr="Logo Universiteit Utrecht, link naar homepage">
            <a:extLst>
              <a:ext uri="{FF2B5EF4-FFF2-40B4-BE49-F238E27FC236}">
                <a16:creationId xmlns:a16="http://schemas.microsoft.com/office/drawing/2014/main" id="{63B288AA-CECD-A025-3609-180A3713E1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210822" y="5123163"/>
            <a:ext cx="1885950" cy="514350"/>
          </a:xfrm>
          <a:prstGeom prst="rect">
            <a:avLst/>
          </a:prstGeom>
        </p:spPr>
      </p:pic>
      <p:pic>
        <p:nvPicPr>
          <p:cNvPr id="9" name="Afbeelding 8" descr="logo">
            <a:extLst>
              <a:ext uri="{FF2B5EF4-FFF2-40B4-BE49-F238E27FC236}">
                <a16:creationId xmlns:a16="http://schemas.microsoft.com/office/drawing/2014/main" id="{F7C5D07F-E080-F51B-AB62-E43E3924E41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39050" y="5923780"/>
            <a:ext cx="2310709" cy="3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5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D452467-F63B-A118-AE53-5C43CB96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366560"/>
            <a:ext cx="11445885" cy="627699"/>
          </a:xfrm>
        </p:spPr>
        <p:txBody>
          <a:bodyPr>
            <a:normAutofit fontScale="90000"/>
          </a:bodyPr>
          <a:lstStyle/>
          <a:p>
            <a:r>
              <a:rPr lang="nl-NL"/>
              <a:t>Technologie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25598D3-68D5-D83D-F77A-792FC534F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74" y="1611114"/>
            <a:ext cx="5131923" cy="44600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Microsoft .NET </a:t>
            </a:r>
            <a:r>
              <a:rPr lang="nl-NL">
                <a:latin typeface="GT Pressura Text"/>
                <a:cs typeface="GT Pressura Text"/>
              </a:rPr>
              <a:t>&amp;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b="1" err="1">
                <a:latin typeface="GT Pressura"/>
                <a:cs typeface="GT Pressura"/>
                <a:sym typeface="Helvetica"/>
              </a:rPr>
              <a:t>Azure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architecture</a:t>
            </a:r>
            <a:r>
              <a:rPr lang="nl-NL">
                <a:latin typeface="GT Pressura Text"/>
                <a:cs typeface="GT Pressura Text"/>
              </a:rPr>
              <a:t>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API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based</a:t>
            </a:r>
            <a:r>
              <a:rPr lang="nl-NL">
                <a:latin typeface="GT Pressura Text"/>
                <a:cs typeface="GT Pressura Text"/>
              </a:rPr>
              <a:t> web services</a:t>
            </a:r>
          </a:p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Single </a:t>
            </a:r>
            <a:r>
              <a:rPr lang="nl-NL" b="1" err="1">
                <a:latin typeface="GT Pressura"/>
                <a:cs typeface="GT Pressura"/>
                <a:sym typeface="Helvetica"/>
              </a:rPr>
              <a:t>Sign</a:t>
            </a:r>
            <a:r>
              <a:rPr lang="nl-NL" b="1">
                <a:latin typeface="GT Pressura"/>
                <a:cs typeface="GT Pressura"/>
                <a:sym typeface="Helvetica"/>
              </a:rPr>
              <a:t> On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>
                <a:latin typeface="GT Pressura Text"/>
                <a:cs typeface="GT Pressura Text"/>
              </a:rPr>
              <a:t>standaarden</a:t>
            </a:r>
            <a:r>
              <a:rPr lang="nl-NL">
                <a:latin typeface="GT Pressura Text"/>
                <a:cs typeface="GT Pressura Text"/>
                <a:sym typeface="Helvetica"/>
              </a:rPr>
              <a:t>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 b="1">
                <a:latin typeface="GT Pressura"/>
                <a:cs typeface="GT Pressura"/>
                <a:sym typeface="Helvetica"/>
              </a:rPr>
              <a:t>SAAS</a:t>
            </a:r>
            <a:r>
              <a:rPr lang="nl-NL">
                <a:latin typeface="GT Pressura Text"/>
                <a:cs typeface="GT Pressura Text"/>
                <a:sym typeface="Helvetica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cloud</a:t>
            </a:r>
            <a:r>
              <a:rPr lang="nl-NL">
                <a:latin typeface="GT Pressura Text"/>
                <a:cs typeface="GT Pressura Text"/>
              </a:rPr>
              <a:t> platform</a:t>
            </a:r>
            <a:r>
              <a:rPr lang="nl-NL">
                <a:latin typeface="GT Pressura Text"/>
                <a:cs typeface="GT Pressura Text"/>
                <a:sym typeface="Helvetica"/>
              </a:rPr>
              <a:t>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>
                <a:latin typeface="GT Pressura Text"/>
                <a:cs typeface="GT Pressura Text"/>
                <a:sym typeface="Helvetica"/>
              </a:rPr>
              <a:t>Privacy</a:t>
            </a:r>
            <a:r>
              <a:rPr lang="nl-NL">
                <a:latin typeface="GT Pressura Text"/>
                <a:cs typeface="GT Pressura Text"/>
              </a:rPr>
              <a:t> </a:t>
            </a:r>
            <a:r>
              <a:rPr lang="nl-NL" err="1">
                <a:latin typeface="GT Pressura Text"/>
                <a:cs typeface="GT Pressura Text"/>
              </a:rPr>
              <a:t>by</a:t>
            </a:r>
            <a:r>
              <a:rPr lang="nl-NL">
                <a:latin typeface="GT Pressura Text"/>
                <a:cs typeface="GT Pressura Text"/>
              </a:rPr>
              <a:t> design 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 b="1">
                <a:latin typeface="GT Pressura" pitchFamily="2" charset="77"/>
                <a:cs typeface="GT Pressura" pitchFamily="2" charset="77"/>
                <a:sym typeface="Helvetica"/>
              </a:rPr>
              <a:t>ISO 27001</a:t>
            </a:r>
            <a:r>
              <a:rPr lang="nl-NL" b="1">
                <a:latin typeface="GT Pressura" pitchFamily="2" charset="77"/>
                <a:cs typeface="GT Pressura" pitchFamily="2" charset="77"/>
              </a:rPr>
              <a:t> </a:t>
            </a:r>
            <a:r>
              <a:rPr lang="nl-NL"/>
              <a:t>gecertificeerd 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02EA95C5-22DE-7C89-01D9-AD05BE447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5637" y="1674164"/>
            <a:ext cx="904003" cy="90400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4029E9B-6FDA-BA3D-4389-E2B42CEB07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996" y="1674164"/>
            <a:ext cx="948254" cy="90400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AA9D898-E546-BCDD-985E-8C726685A0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026" y="1610459"/>
            <a:ext cx="1050947" cy="103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persoon, kleding, Menselijk gezicht, person&#10;&#10;Automatisch gegenereerde beschrijving">
            <a:extLst>
              <a:ext uri="{FF2B5EF4-FFF2-40B4-BE49-F238E27FC236}">
                <a16:creationId xmlns:a16="http://schemas.microsoft.com/office/drawing/2014/main" id="{4BED28C9-187B-5524-2DEB-2129948EEF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783" y="336484"/>
            <a:ext cx="5994400" cy="599145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846E133-DD15-7907-9248-9ECF669E0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095" y="2590118"/>
            <a:ext cx="3932900" cy="838882"/>
          </a:xfrm>
        </p:spPr>
        <p:txBody>
          <a:bodyPr>
            <a:noAutofit/>
          </a:bodyPr>
          <a:lstStyle/>
          <a:p>
            <a:r>
              <a:rPr lang="nl-NL"/>
              <a:t>Dank u wel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6CD2BC6-DA1F-B74D-A77C-6BBD88638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2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9D309-0273-9F14-5982-E9FE3362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Even voorstellen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3F5FDCA-791F-D2F8-5C91-B2C740CB6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65A8C295-5939-97E9-2CA4-2F1D3D89D30B}"/>
              </a:ext>
            </a:extLst>
          </p:cNvPr>
          <p:cNvSpPr/>
          <p:nvPr/>
        </p:nvSpPr>
        <p:spPr>
          <a:xfrm>
            <a:off x="9384872" y="1784702"/>
            <a:ext cx="1073715" cy="1073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3544B4D4-2979-78B5-8DB9-8219BFC39E89}"/>
              </a:ext>
            </a:extLst>
          </p:cNvPr>
          <p:cNvGrpSpPr/>
          <p:nvPr/>
        </p:nvGrpSpPr>
        <p:grpSpPr>
          <a:xfrm>
            <a:off x="6560392" y="3055890"/>
            <a:ext cx="3153993" cy="2912007"/>
            <a:chOff x="6560392" y="3040445"/>
            <a:chExt cx="2824480" cy="2824480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6E9CBC2D-F95D-C434-D8A5-64C447A93A44}"/>
                </a:ext>
              </a:extLst>
            </p:cNvPr>
            <p:cNvSpPr/>
            <p:nvPr/>
          </p:nvSpPr>
          <p:spPr>
            <a:xfrm>
              <a:off x="6560392" y="3040445"/>
              <a:ext cx="2824480" cy="2824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>
                <a:solidFill>
                  <a:schemeClr val="bg2">
                    <a:lumMod val="25000"/>
                  </a:schemeClr>
                </a:solidFill>
                <a:latin typeface="GT Pressura Text" pitchFamily="2" charset="77"/>
                <a:cs typeface="GT Pressura Text" pitchFamily="2" charset="77"/>
              </a:endParaRP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73AEC034-CF81-469B-832F-837E09B008B0}"/>
                </a:ext>
              </a:extLst>
            </p:cNvPr>
            <p:cNvSpPr txBox="1"/>
            <p:nvPr/>
          </p:nvSpPr>
          <p:spPr>
            <a:xfrm>
              <a:off x="6946980" y="3652466"/>
              <a:ext cx="2073434" cy="16004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2">
                      <a:lumMod val="25000"/>
                    </a:schemeClr>
                  </a:solidFill>
                  <a:latin typeface="GT Pressura"/>
                  <a:cs typeface="GT Pressura"/>
                </a:rPr>
                <a:t>Marc Albert</a:t>
              </a:r>
            </a:p>
            <a:p>
              <a:pPr algn="ctr"/>
              <a:endParaRPr lang="nl-NL" sz="2000" b="1" dirty="0">
                <a:solidFill>
                  <a:schemeClr val="bg2">
                    <a:lumMod val="25000"/>
                  </a:schemeClr>
                </a:solidFill>
                <a:latin typeface="GT Pressura"/>
                <a:cs typeface="GT Pressura"/>
              </a:endParaRPr>
            </a:p>
            <a:p>
              <a:pPr algn="ctr"/>
              <a:r>
                <a:rPr lang="nl-NL" dirty="0">
                  <a:latin typeface="GT Pressura"/>
                  <a:cs typeface="GT Pressura"/>
                </a:rPr>
                <a:t>MD ZM</a:t>
              </a:r>
              <a:br>
                <a:rPr lang="nl-NL" dirty="0">
                  <a:solidFill>
                    <a:schemeClr val="bg2">
                      <a:lumMod val="25000"/>
                    </a:schemeClr>
                  </a:solidFill>
                  <a:latin typeface="GT Pressura"/>
                  <a:cs typeface="GT Pressura"/>
                </a:rPr>
              </a:br>
              <a:r>
                <a:rPr lang="nl-NL" dirty="0">
                  <a:solidFill>
                    <a:schemeClr val="bg2">
                      <a:lumMod val="25000"/>
                    </a:schemeClr>
                  </a:solidFill>
                  <a:latin typeface="GT Pressura"/>
                  <a:cs typeface="GT Pressura"/>
                </a:rPr>
                <a:t>m.albert@tmatalents.com</a:t>
              </a:r>
            </a:p>
          </p:txBody>
        </p:sp>
      </p:grpSp>
      <p:sp>
        <p:nvSpPr>
          <p:cNvPr id="15" name="Ovaal 14">
            <a:extLst>
              <a:ext uri="{FF2B5EF4-FFF2-40B4-BE49-F238E27FC236}">
                <a16:creationId xmlns:a16="http://schemas.microsoft.com/office/drawing/2014/main" id="{C574FC9B-3448-EA87-B5A5-2D4F10B2FCAD}"/>
              </a:ext>
            </a:extLst>
          </p:cNvPr>
          <p:cNvSpPr/>
          <p:nvPr/>
        </p:nvSpPr>
        <p:spPr>
          <a:xfrm>
            <a:off x="1842012" y="1249541"/>
            <a:ext cx="478123" cy="4781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>
              <a:solidFill>
                <a:schemeClr val="bg2">
                  <a:lumMod val="25000"/>
                </a:schemeClr>
              </a:solidFill>
              <a:latin typeface="GT Pressura Text" pitchFamily="2" charset="77"/>
              <a:cs typeface="GT Pressura Text" pitchFamily="2" charset="77"/>
            </a:endParaRPr>
          </a:p>
        </p:txBody>
      </p:sp>
      <p:pic>
        <p:nvPicPr>
          <p:cNvPr id="3" name="Tijdelijke aanduiding voor afbeelding 2" descr="Afbeelding met kleding, persoon, meubels, Menselijk gezicht&#10;&#10;Automatisch gegenereerde beschrijving">
            <a:extLst>
              <a:ext uri="{FF2B5EF4-FFF2-40B4-BE49-F238E27FC236}">
                <a16:creationId xmlns:a16="http://schemas.microsoft.com/office/drawing/2014/main" id="{8D41074B-EA90-5C2C-A06F-00D84F1814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657" b="7657"/>
          <a:stretch/>
        </p:blipFill>
        <p:spPr>
          <a:xfrm>
            <a:off x="2721915" y="1348956"/>
            <a:ext cx="4460795" cy="4460795"/>
          </a:xfrm>
        </p:spPr>
      </p:pic>
    </p:spTree>
    <p:extLst>
      <p:ext uri="{BB962C8B-B14F-4D97-AF65-F5344CB8AC3E}">
        <p14:creationId xmlns:p14="http://schemas.microsoft.com/office/powerpoint/2010/main" val="37162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BA2AF76F-F7D7-98E1-9135-FA5871AFE2AA}"/>
              </a:ext>
            </a:extLst>
          </p:cNvPr>
          <p:cNvSpPr/>
          <p:nvPr/>
        </p:nvSpPr>
        <p:spPr>
          <a:xfrm>
            <a:off x="445625" y="-947969"/>
            <a:ext cx="7601458" cy="760145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D0CDCD2A-2F1E-0BE2-2F22-75EAE6BAEE8F}"/>
              </a:ext>
            </a:extLst>
          </p:cNvPr>
          <p:cNvSpPr/>
          <p:nvPr/>
        </p:nvSpPr>
        <p:spPr>
          <a:xfrm>
            <a:off x="6786362" y="4520388"/>
            <a:ext cx="1669964" cy="16699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799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40F7933-B735-BA4D-0E86-9BBAB72D07B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67750" y="423329"/>
            <a:ext cx="5464175" cy="654050"/>
          </a:xfrm>
        </p:spPr>
        <p:txBody>
          <a:bodyPr>
            <a:noAutofit/>
          </a:bodyPr>
          <a:lstStyle/>
          <a:p>
            <a:pPr algn="l"/>
            <a:r>
              <a:rPr lang="nl-NL">
                <a:solidFill>
                  <a:schemeClr val="bg1"/>
                </a:solidFill>
              </a:rPr>
              <a:t>Wat doen we vandaag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9F7EB1-B8F3-8EA0-4655-B102CC0B0213}"/>
              </a:ext>
            </a:extLst>
          </p:cNvPr>
          <p:cNvSpPr txBox="1"/>
          <p:nvPr/>
        </p:nvSpPr>
        <p:spPr>
          <a:xfrm>
            <a:off x="1567750" y="1198501"/>
            <a:ext cx="5357208" cy="41855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584C7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Waarde propositie TMA</a:t>
            </a: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TMA Organisatie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,Sans-Serif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</a:rPr>
              <a:t>Belofte</a:t>
            </a: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TMA Methode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Visie op Talent management</a:t>
            </a:r>
            <a:endParaRPr lang="en-US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chemeClr val="bg1"/>
                </a:solidFill>
                <a:latin typeface="GT Pressura"/>
                <a:cs typeface="GT Pressura"/>
              </a:rPr>
              <a:t>Business Development</a:t>
            </a: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</a:rPr>
              <a:t>Uitdagingen &amp; vraagstukken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  <a:sym typeface="Sura"/>
            </a:endParaRPr>
          </a:p>
          <a:p>
            <a:pPr marL="505460" lvl="1" indent="-227965">
              <a:lnSpc>
                <a:spcPct val="150000"/>
              </a:lnSpc>
              <a:buClr>
                <a:srgbClr val="0584C7"/>
              </a:buClr>
              <a:buSzPct val="100000"/>
              <a:buFont typeface="Arial"/>
              <a:buChar char="•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Samenwerkingsvormen</a:t>
            </a:r>
            <a:endParaRPr lang="nl-NL" dirty="0">
              <a:solidFill>
                <a:schemeClr val="bg1"/>
              </a:solidFill>
              <a:latin typeface="GT Pressura"/>
              <a:cs typeface="GT Pressura"/>
            </a:endParaRPr>
          </a:p>
          <a:p>
            <a:pPr>
              <a:lnSpc>
                <a:spcPct val="150000"/>
              </a:lnSpc>
              <a:buClr>
                <a:srgbClr val="0584C7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GT Pressura"/>
                <a:ea typeface="Sura"/>
                <a:cs typeface="GT Pressura"/>
                <a:sym typeface="Sura"/>
              </a:rPr>
              <a:t>Technologie</a:t>
            </a:r>
            <a:endParaRPr lang="nl-NL" sz="2000" dirty="0">
              <a:solidFill>
                <a:schemeClr val="bg1"/>
              </a:solidFill>
              <a:latin typeface="GT Pressura"/>
              <a:ea typeface="Sura"/>
              <a:cs typeface="GT Pressura"/>
            </a:endParaRPr>
          </a:p>
        </p:txBody>
      </p:sp>
    </p:spTree>
    <p:extLst>
      <p:ext uri="{BB962C8B-B14F-4D97-AF65-F5344CB8AC3E}">
        <p14:creationId xmlns:p14="http://schemas.microsoft.com/office/powerpoint/2010/main" val="4994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Rechthoek"/>
          <p:cNvSpPr/>
          <p:nvPr/>
        </p:nvSpPr>
        <p:spPr>
          <a:xfrm>
            <a:off x="9391250" y="4585000"/>
            <a:ext cx="1738001" cy="769805"/>
          </a:xfrm>
          <a:prstGeom prst="rect">
            <a:avLst/>
          </a:prstGeom>
          <a:solidFill>
            <a:srgbClr val="9D9D9D"/>
          </a:solidFill>
          <a:ln w="12700">
            <a:miter lim="400000"/>
          </a:ln>
        </p:spPr>
        <p:txBody>
          <a:bodyPr lIns="27713" rIns="27713" anchor="ctr"/>
          <a:lstStyle/>
          <a:p>
            <a:pPr defTabSz="554259"/>
            <a:endParaRPr sz="1091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E8B4ADBC-2713-9E0A-5924-4F559F71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TMA Organisatie</a:t>
            </a:r>
          </a:p>
        </p:txBody>
      </p:sp>
      <p:sp>
        <p:nvSpPr>
          <p:cNvPr id="17" name="Tijdelijke aanduiding voor inhoud 16">
            <a:extLst>
              <a:ext uri="{FF2B5EF4-FFF2-40B4-BE49-F238E27FC236}">
                <a16:creationId xmlns:a16="http://schemas.microsoft.com/office/drawing/2014/main" id="{712C7844-C6C5-8D4F-E8D6-0069A163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131987"/>
            <a:ext cx="6477668" cy="44586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sym typeface="Helvetica"/>
              </a:rPr>
              <a:t>Nederlands bedrijf</a:t>
            </a:r>
            <a:r>
              <a:rPr lang="nl-NL"/>
              <a:t>, opgericht in 1999, hoofdkantoor in Utrecht​</a:t>
            </a:r>
          </a:p>
          <a:p>
            <a:r>
              <a:rPr lang="nl-NL">
                <a:sym typeface="Helvetica"/>
              </a:rPr>
              <a:t>21 landen</a:t>
            </a:r>
            <a:r>
              <a:rPr lang="nl-NL"/>
              <a:t>, </a:t>
            </a:r>
            <a:r>
              <a:rPr lang="nl-NL">
                <a:sym typeface="Helvetica"/>
              </a:rPr>
              <a:t>11 talen</a:t>
            </a:r>
            <a:r>
              <a:rPr lang="nl-NL"/>
              <a:t> &amp; 5.000+ gecertificeerde TMA professionals​</a:t>
            </a:r>
          </a:p>
          <a:p>
            <a:r>
              <a:rPr lang="nl-NL"/>
              <a:t>Wereldwijd partners, 800+ directe klanten &amp; </a:t>
            </a:r>
            <a:r>
              <a:rPr lang="nl-NL">
                <a:sym typeface="Helvetica"/>
              </a:rPr>
              <a:t>10.000+ organisaties</a:t>
            </a:r>
            <a:r>
              <a:rPr lang="nl-NL"/>
              <a:t> ​</a:t>
            </a:r>
          </a:p>
          <a:p>
            <a:r>
              <a:rPr lang="nl-NL"/>
              <a:t>TMA waarden </a:t>
            </a:r>
            <a:r>
              <a:rPr lang="nl-NL">
                <a:sym typeface="Helvetica"/>
              </a:rPr>
              <a:t>positief, verbindend &amp; talentgericht</a:t>
            </a:r>
          </a:p>
          <a:p>
            <a:r>
              <a:rPr lang="nl-NL"/>
              <a:t>25 jaar </a:t>
            </a:r>
            <a:r>
              <a:rPr lang="nl-NL">
                <a:sym typeface="Helvetica"/>
              </a:rPr>
              <a:t>psychologie, technologie &amp; bedrijfskunde</a:t>
            </a:r>
            <a:r>
              <a:rPr lang="nl-NL"/>
              <a:t> in 1 platform</a:t>
            </a:r>
          </a:p>
          <a:p>
            <a:pPr marL="0" indent="0">
              <a:buNone/>
            </a:pPr>
            <a:endParaRPr lang="nl-NL">
              <a:sym typeface="Helvetica"/>
            </a:endParaRPr>
          </a:p>
          <a:p>
            <a:pPr marL="0" indent="0">
              <a:buNone/>
            </a:pPr>
            <a:r>
              <a:rPr lang="nl-NL">
                <a:latin typeface="GT Pressura Text"/>
                <a:cs typeface="GT Pressura Text"/>
                <a:sym typeface="Helvetica"/>
              </a:rPr>
              <a:t>Talent management</a:t>
            </a:r>
            <a:r>
              <a:rPr lang="nl-NL">
                <a:latin typeface="GT Pressura Text"/>
                <a:cs typeface="GT Pressura Text"/>
              </a:rPr>
              <a:t> platform voor persoonlijke, team en organisatieontwikkeling!</a:t>
            </a:r>
          </a:p>
        </p:txBody>
      </p:sp>
      <p:pic>
        <p:nvPicPr>
          <p:cNvPr id="23" name="Tijdelijke aanduiding voor afbeelding 22" descr="Afbeelding met Menselijk gezicht, persoon, person, kleding&#10;&#10;Automatisch gegenereerde beschrijving">
            <a:extLst>
              <a:ext uri="{FF2B5EF4-FFF2-40B4-BE49-F238E27FC236}">
                <a16:creationId xmlns:a16="http://schemas.microsoft.com/office/drawing/2014/main" id="{67DFED45-9CCB-5DCA-9F67-325071C6CB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056" y="-1086371"/>
            <a:ext cx="5994400" cy="5991455"/>
          </a:xfrm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9CAE3776-372E-AE01-4CBF-C99F32DE32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DCEC461-C161-1E44-3592-66A6DB8955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4</a:t>
            </a:fld>
            <a:endParaRPr lang="nl-NL">
              <a:latin typeface="Helvetica"/>
            </a:endParaRPr>
          </a:p>
        </p:txBody>
      </p:sp>
      <p:sp>
        <p:nvSpPr>
          <p:cNvPr id="4" name="Nederlands bedrijf, opgericht in 1999, hoofdkantoor in Utrecht…">
            <a:extLst>
              <a:ext uri="{FF2B5EF4-FFF2-40B4-BE49-F238E27FC236}">
                <a16:creationId xmlns:a16="http://schemas.microsoft.com/office/drawing/2014/main" id="{AA256672-B8C2-6E64-27E3-76A1625BA8E1}"/>
              </a:ext>
            </a:extLst>
          </p:cNvPr>
          <p:cNvSpPr txBox="1"/>
          <p:nvPr/>
        </p:nvSpPr>
        <p:spPr>
          <a:xfrm>
            <a:off x="652046" y="1877763"/>
            <a:ext cx="8048416" cy="3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64" rIns="30464">
            <a:spAutoFit/>
          </a:bodyPr>
          <a:lstStyle/>
          <a:p>
            <a:pPr marL="338486" lvl="1" indent="-338486">
              <a:spcBef>
                <a:spcPts val="2332"/>
              </a:spcBef>
              <a:buClr>
                <a:srgbClr val="EE7352"/>
              </a:buClr>
              <a:buSzPct val="100000"/>
              <a:buFont typeface="Arial"/>
              <a:buChar char="•"/>
            </a:pPr>
            <a:endParaRPr sz="194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epeer">
            <a:extLst>
              <a:ext uri="{FF2B5EF4-FFF2-40B4-BE49-F238E27FC236}">
                <a16:creationId xmlns:a16="http://schemas.microsoft.com/office/drawing/2014/main" id="{9386991D-F35F-1DB4-7C5B-B722384D1FAF}"/>
              </a:ext>
            </a:extLst>
          </p:cNvPr>
          <p:cNvGrpSpPr/>
          <p:nvPr/>
        </p:nvGrpSpPr>
        <p:grpSpPr>
          <a:xfrm>
            <a:off x="7110627" y="5137216"/>
            <a:ext cx="2170137" cy="945065"/>
            <a:chOff x="0" y="0"/>
            <a:chExt cx="1201519" cy="523245"/>
          </a:xfrm>
        </p:grpSpPr>
        <p:pic>
          <p:nvPicPr>
            <p:cNvPr id="10" name="Afbeelding 2" descr="Afbeelding 2">
              <a:extLst>
                <a:ext uri="{FF2B5EF4-FFF2-40B4-BE49-F238E27FC236}">
                  <a16:creationId xmlns:a16="http://schemas.microsoft.com/office/drawing/2014/main" id="{17C4601B-8586-EB9C-590B-ED8078866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5771"/>
              <a:ext cx="627401" cy="491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Afbeelding 13" descr="Afbeelding 13">
              <a:extLst>
                <a:ext uri="{FF2B5EF4-FFF2-40B4-BE49-F238E27FC236}">
                  <a16:creationId xmlns:a16="http://schemas.microsoft.com/office/drawing/2014/main" id="{D2259FC4-5A2C-08DF-0B2A-7ADC2B1B6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5893" y="0"/>
              <a:ext cx="455627" cy="523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38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Titel 2"/>
          <p:cNvSpPr txBox="1">
            <a:spLocks noGrp="1"/>
          </p:cNvSpPr>
          <p:nvPr>
            <p:ph type="title"/>
          </p:nvPr>
        </p:nvSpPr>
        <p:spPr>
          <a:xfrm>
            <a:off x="376519" y="1523936"/>
            <a:ext cx="11446136" cy="6276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t>De </a:t>
            </a:r>
            <a:r>
              <a:rPr err="1"/>
              <a:t>belofte</a:t>
            </a:r>
            <a:r>
              <a:t> van TMA</a:t>
            </a:r>
          </a:p>
        </p:txBody>
      </p:sp>
      <p:sp>
        <p:nvSpPr>
          <p:cNvPr id="489" name="Tijdelijke aanduiding voor tekst 3"/>
          <p:cNvSpPr txBox="1">
            <a:spLocks noGrp="1"/>
          </p:cNvSpPr>
          <p:nvPr>
            <p:ph idx="1"/>
          </p:nvPr>
        </p:nvSpPr>
        <p:spPr>
          <a:xfrm>
            <a:off x="1423128" y="2268276"/>
            <a:ext cx="9345745" cy="22355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ts val="2600"/>
              </a:lnSpc>
              <a:spcBef>
                <a:spcPts val="0"/>
              </a:spcBef>
              <a:buNone/>
            </a:pPr>
            <a:r>
              <a:rPr err="1"/>
              <a:t>Jij</a:t>
            </a:r>
            <a:r>
              <a:t> bent op je best </a:t>
            </a:r>
            <a:r>
              <a:rPr err="1"/>
              <a:t>als</a:t>
            </a:r>
            <a:r>
              <a:t> </a:t>
            </a:r>
            <a:r>
              <a:rPr err="1"/>
              <a:t>jij</a:t>
            </a:r>
            <a:r>
              <a:t> </a:t>
            </a:r>
            <a:r>
              <a:rPr err="1"/>
              <a:t>jezelf</a:t>
            </a:r>
            <a:r>
              <a:t> </a:t>
            </a:r>
            <a:r>
              <a:rPr err="1"/>
              <a:t>kunt</a:t>
            </a:r>
            <a:r>
              <a:t> </a:t>
            </a:r>
            <a:r>
              <a:rPr err="1"/>
              <a:t>zijn</a:t>
            </a:r>
            <a:r>
              <a:t>. Juist dan ben </a:t>
            </a:r>
            <a:r>
              <a:rPr err="1"/>
              <a:t>jij</a:t>
            </a:r>
            <a:r>
              <a:t> </a:t>
            </a:r>
            <a:r>
              <a:rPr err="1"/>
              <a:t>waardevol</a:t>
            </a:r>
            <a:r>
              <a:t>. </a:t>
            </a:r>
            <a:br>
              <a:rPr/>
            </a:br>
            <a:r>
              <a:rPr err="1"/>
              <a:t>Voor</a:t>
            </a:r>
            <a:r>
              <a:t> </a:t>
            </a:r>
            <a:r>
              <a:rPr err="1"/>
              <a:t>jezelf</a:t>
            </a:r>
            <a:r>
              <a:t> </a:t>
            </a:r>
            <a:r>
              <a:rPr err="1"/>
              <a:t>en</a:t>
            </a:r>
            <a:r>
              <a:t> </a:t>
            </a:r>
            <a:r>
              <a:rPr err="1"/>
              <a:t>voor</a:t>
            </a:r>
            <a:r>
              <a:t> </a:t>
            </a:r>
            <a:r>
              <a:rPr err="1"/>
              <a:t>anderen</a:t>
            </a:r>
            <a:r>
              <a:t>. </a:t>
            </a:r>
            <a:r>
              <a:rPr err="1"/>
              <a:t>Wij</a:t>
            </a:r>
            <a:r>
              <a:t> </a:t>
            </a:r>
            <a:r>
              <a:rPr err="1"/>
              <a:t>helpen</a:t>
            </a:r>
            <a:r>
              <a:t> </a:t>
            </a:r>
            <a:r>
              <a:rPr err="1"/>
              <a:t>jou</a:t>
            </a:r>
            <a:r>
              <a:t> </a:t>
            </a:r>
            <a:r>
              <a:rPr err="1"/>
              <a:t>jezelf</a:t>
            </a:r>
            <a:r>
              <a:t> </a:t>
            </a:r>
            <a:r>
              <a:rPr err="1"/>
              <a:t>te</a:t>
            </a:r>
            <a:r>
              <a:t> </a:t>
            </a:r>
            <a:r>
              <a:rPr err="1"/>
              <a:t>zijn</a:t>
            </a:r>
            <a:r>
              <a:t> met je eigen </a:t>
            </a:r>
            <a:r>
              <a:rPr err="1"/>
              <a:t>unieke</a:t>
            </a:r>
            <a:r>
              <a:t> </a:t>
            </a:r>
            <a:r>
              <a:rPr err="1"/>
              <a:t>talenten</a:t>
            </a:r>
            <a:r>
              <a:t>. </a:t>
            </a:r>
            <a:r>
              <a:rPr err="1"/>
              <a:t>En</a:t>
            </a:r>
            <a:r>
              <a:t> </a:t>
            </a:r>
            <a:r>
              <a:rPr err="1"/>
              <a:t>helpen</a:t>
            </a:r>
            <a:r>
              <a:t> </a:t>
            </a:r>
            <a:r>
              <a:rPr err="1"/>
              <a:t>competenties</a:t>
            </a:r>
            <a:r>
              <a:t> van </a:t>
            </a:r>
            <a:r>
              <a:rPr err="1"/>
              <a:t>jezelf</a:t>
            </a:r>
            <a:r>
              <a:t> of van </a:t>
            </a:r>
            <a:r>
              <a:rPr err="1"/>
              <a:t>medewerkers</a:t>
            </a:r>
            <a:r>
              <a:t> </a:t>
            </a:r>
            <a:r>
              <a:rPr err="1"/>
              <a:t>te</a:t>
            </a:r>
            <a:r>
              <a:t> </a:t>
            </a:r>
            <a:r>
              <a:rPr err="1"/>
              <a:t>verbeteren</a:t>
            </a:r>
            <a:r>
              <a:t>, teams met </a:t>
            </a:r>
            <a:r>
              <a:rPr err="1"/>
              <a:t>elkaar</a:t>
            </a:r>
            <a:r>
              <a:t> </a:t>
            </a:r>
            <a:r>
              <a:rPr err="1"/>
              <a:t>te</a:t>
            </a:r>
            <a:r>
              <a:t> </a:t>
            </a:r>
            <a:r>
              <a:rPr err="1"/>
              <a:t>verbinden</a:t>
            </a:r>
            <a:r>
              <a:t> </a:t>
            </a:r>
            <a:r>
              <a:rPr err="1"/>
              <a:t>en</a:t>
            </a:r>
            <a:r>
              <a:t> </a:t>
            </a:r>
            <a:r>
              <a:rPr err="1"/>
              <a:t>uniek</a:t>
            </a:r>
            <a:r>
              <a:t> talent </a:t>
            </a:r>
            <a:r>
              <a:rPr err="1"/>
              <a:t>te</a:t>
            </a:r>
            <a:r>
              <a:t> </a:t>
            </a:r>
            <a:r>
              <a:rPr err="1"/>
              <a:t>vinden</a:t>
            </a:r>
            <a:r>
              <a:t>. Want </a:t>
            </a:r>
            <a:r>
              <a:rPr err="1"/>
              <a:t>als</a:t>
            </a:r>
            <a:r>
              <a:t> je </a:t>
            </a:r>
            <a:r>
              <a:rPr err="1"/>
              <a:t>beter</a:t>
            </a:r>
            <a:r>
              <a:t> bent </a:t>
            </a:r>
            <a:r>
              <a:rPr err="1"/>
              <a:t>voor</a:t>
            </a:r>
            <a:r>
              <a:t> </a:t>
            </a:r>
            <a:r>
              <a:rPr err="1"/>
              <a:t>jezelf</a:t>
            </a:r>
            <a:r>
              <a:t>, ben je </a:t>
            </a:r>
            <a:r>
              <a:rPr err="1"/>
              <a:t>beter</a:t>
            </a:r>
            <a:r>
              <a:t> </a:t>
            </a:r>
            <a:r>
              <a:rPr err="1"/>
              <a:t>voor</a:t>
            </a:r>
            <a:r>
              <a:t> </a:t>
            </a:r>
            <a:r>
              <a:rPr err="1"/>
              <a:t>anderen</a:t>
            </a:r>
            <a:r>
              <a:t>.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BF6D7E1-A0A4-ACA0-50C1-86D80786C6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5</a:t>
            </a:fld>
            <a:endParaRPr lang="nl-NL">
              <a:latin typeface="Helvetica"/>
            </a:endParaRPr>
          </a:p>
        </p:txBody>
      </p:sp>
      <p:pic>
        <p:nvPicPr>
          <p:cNvPr id="490" name="Afbeelding 18" descr="Afbeelding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233" y="5070767"/>
            <a:ext cx="5773536" cy="794862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Rechthoek"/>
          <p:cNvSpPr/>
          <p:nvPr/>
        </p:nvSpPr>
        <p:spPr>
          <a:xfrm>
            <a:off x="9948264" y="5719525"/>
            <a:ext cx="2096026" cy="1136790"/>
          </a:xfrm>
          <a:prstGeom prst="rect">
            <a:avLst/>
          </a:prstGeom>
          <a:solidFill>
            <a:srgbClr val="9D9D9D"/>
          </a:solidFill>
          <a:ln w="12700">
            <a:miter lim="400000"/>
          </a:ln>
        </p:spPr>
        <p:txBody>
          <a:bodyPr lIns="27713" rIns="27713" anchor="ctr"/>
          <a:lstStyle/>
          <a:p>
            <a:pPr defTabSz="554259"/>
            <a:endParaRPr sz="1091">
              <a:solidFill>
                <a:srgbClr val="000000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941F4F70-2431-0261-A946-4F25D30183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25"/>
          <a:stretch/>
        </p:blipFill>
        <p:spPr>
          <a:xfrm>
            <a:off x="7442394" y="-773860"/>
            <a:ext cx="5991455" cy="5991455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BA328CD-BD48-6CAD-FEE4-D114CFE92D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1209" y="3318014"/>
            <a:ext cx="1550987" cy="1550226"/>
          </a:xfrm>
          <a:solidFill>
            <a:schemeClr val="accent3"/>
          </a:solidFill>
        </p:spPr>
        <p:txBody>
          <a:bodyPr/>
          <a:lstStyle/>
          <a:p>
            <a:endParaRPr lang="nl-NL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D11B0862-0993-C66B-455B-14DA0F58C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44839"/>
              </p:ext>
            </p:extLst>
          </p:nvPr>
        </p:nvGraphicFramePr>
        <p:xfrm>
          <a:off x="379328" y="1975409"/>
          <a:ext cx="6590003" cy="4119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889">
                  <a:extLst>
                    <a:ext uri="{9D8B030D-6E8A-4147-A177-3AD203B41FA5}">
                      <a16:colId xmlns:a16="http://schemas.microsoft.com/office/drawing/2014/main" val="3690010060"/>
                    </a:ext>
                  </a:extLst>
                </a:gridCol>
                <a:gridCol w="4435114">
                  <a:extLst>
                    <a:ext uri="{9D8B030D-6E8A-4147-A177-3AD203B41FA5}">
                      <a16:colId xmlns:a16="http://schemas.microsoft.com/office/drawing/2014/main" val="1829960639"/>
                    </a:ext>
                  </a:extLst>
                </a:gridCol>
              </a:tblGrid>
              <a:tr h="1373093">
                <a:tc>
                  <a:txBody>
                    <a:bodyPr/>
                    <a:lstStyle/>
                    <a:p>
                      <a:r>
                        <a:rPr lang="nl-NL" sz="3200" b="1" i="0">
                          <a:solidFill>
                            <a:schemeClr val="accent4"/>
                          </a:solidFill>
                          <a:latin typeface="GT Pressura" pitchFamily="2" charset="77"/>
                          <a:cs typeface="GT Pressura" pitchFamily="2" charset="77"/>
                        </a:rPr>
                        <a:t>Vinden</a:t>
                      </a:r>
                      <a:endParaRPr lang="nl-NL" sz="3600" b="1" i="0">
                        <a:solidFill>
                          <a:schemeClr val="accent4"/>
                        </a:solidFill>
                        <a:latin typeface="GT Pressura" pitchFamily="2" charset="77"/>
                        <a:cs typeface="GT Pressura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de eigen talenten ontdekken</a:t>
                      </a:r>
                    </a:p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de talenten in de organisatie vinden</a:t>
                      </a:r>
                    </a:p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talenten van buiten werven</a:t>
                      </a:r>
                    </a:p>
                    <a:p>
                      <a:pPr>
                        <a:buClr>
                          <a:schemeClr val="accent1"/>
                        </a:buClr>
                      </a:pPr>
                      <a:endParaRPr lang="nl-NL" sz="1800" b="0" i="0">
                        <a:solidFill>
                          <a:schemeClr val="bg1"/>
                        </a:solidFill>
                        <a:latin typeface="GT Pressura Text" pitchFamily="2" charset="77"/>
                        <a:cs typeface="GT Pressura Text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815705"/>
                  </a:ext>
                </a:extLst>
              </a:tr>
              <a:tr h="1373093">
                <a:tc>
                  <a:txBody>
                    <a:bodyPr/>
                    <a:lstStyle/>
                    <a:p>
                      <a:r>
                        <a:rPr lang="nl-NL" sz="3200" b="1" i="0">
                          <a:solidFill>
                            <a:schemeClr val="accent4"/>
                          </a:solidFill>
                          <a:latin typeface="GT Pressura" pitchFamily="2" charset="77"/>
                          <a:cs typeface="GT Pressura" pitchFamily="2" charset="77"/>
                        </a:rPr>
                        <a:t>Verbinden</a:t>
                      </a:r>
                      <a:endParaRPr lang="nl-NL" sz="1800" b="1" i="0">
                        <a:solidFill>
                          <a:schemeClr val="accent4"/>
                        </a:solidFill>
                        <a:latin typeface="GT Pressura" pitchFamily="2" charset="77"/>
                        <a:cs typeface="GT Pressura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de talenten verbinden met anderen</a:t>
                      </a:r>
                    </a:p>
                    <a:p>
                      <a:pPr marL="421005" lvl="5" indent="-4210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/>
                          <a:cs typeface="GT Pressura Text"/>
                        </a:rPr>
                        <a:t>talentgericht effectief samenwerken</a:t>
                      </a:r>
                    </a:p>
                    <a:p>
                      <a:pPr>
                        <a:buClr>
                          <a:schemeClr val="accent1"/>
                        </a:buClr>
                      </a:pPr>
                      <a:endParaRPr lang="nl-NL" sz="1800" b="0" i="0">
                        <a:solidFill>
                          <a:schemeClr val="bg1"/>
                        </a:solidFill>
                        <a:latin typeface="GT Pressura Text" pitchFamily="2" charset="77"/>
                        <a:cs typeface="GT Pressura Text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098822"/>
                  </a:ext>
                </a:extLst>
              </a:tr>
              <a:tr h="1373093">
                <a:tc>
                  <a:txBody>
                    <a:bodyPr/>
                    <a:lstStyle/>
                    <a:p>
                      <a:r>
                        <a:rPr lang="nl-NL" sz="3200" b="1" i="0">
                          <a:solidFill>
                            <a:schemeClr val="accent4"/>
                          </a:solidFill>
                          <a:latin typeface="GT Pressura" pitchFamily="2" charset="77"/>
                          <a:cs typeface="GT Pressura" pitchFamily="2" charset="77"/>
                        </a:rPr>
                        <a:t>Binden</a:t>
                      </a: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zich verbinden met de organisatie </a:t>
                      </a:r>
                    </a:p>
                    <a:p>
                      <a:pPr marL="421105" lvl="5" indent="-421105" algn="l" defTabSz="1109609">
                        <a:buClr>
                          <a:schemeClr val="accent1"/>
                        </a:buClr>
                        <a:buSzPct val="100000"/>
                        <a:buChar char="•"/>
                        <a:defRPr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nl-NL" sz="1800" b="0" i="0">
                          <a:latin typeface="GT Pressura Text" pitchFamily="2" charset="77"/>
                          <a:cs typeface="GT Pressura Text" pitchFamily="2" charset="77"/>
                        </a:rPr>
                        <a:t>betrokkenheid en eigenaarschap </a:t>
                      </a:r>
                    </a:p>
                    <a:p>
                      <a:pPr>
                        <a:buClr>
                          <a:schemeClr val="accent1"/>
                        </a:buClr>
                      </a:pPr>
                      <a:endParaRPr lang="nl-NL" sz="1800" b="0" i="0">
                        <a:solidFill>
                          <a:schemeClr val="bg1"/>
                        </a:solidFill>
                        <a:latin typeface="GT Pressura Text" pitchFamily="2" charset="77"/>
                        <a:cs typeface="GT Pressura Text" pitchFamily="2" charset="77"/>
                      </a:endParaRPr>
                    </a:p>
                  </a:txBody>
                  <a:tcPr marL="91395" marR="9139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310086"/>
                  </a:ext>
                </a:extLst>
              </a:tr>
            </a:tbl>
          </a:graphicData>
        </a:graphic>
      </p:graphicFrame>
      <p:pic>
        <p:nvPicPr>
          <p:cNvPr id="6" name="Afbeelding 18" descr="Afbeelding 18">
            <a:extLst>
              <a:ext uri="{FF2B5EF4-FFF2-40B4-BE49-F238E27FC236}">
                <a16:creationId xmlns:a16="http://schemas.microsoft.com/office/drawing/2014/main" id="{3ED01515-982C-211B-8874-EB09DBD25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28" y="365881"/>
            <a:ext cx="6215969" cy="8557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17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6C889C3-EF35-2C04-0DA7-48C21CE5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365125"/>
            <a:ext cx="11446136" cy="627949"/>
          </a:xfrm>
        </p:spPr>
        <p:txBody>
          <a:bodyPr>
            <a:normAutofit fontScale="90000"/>
          </a:bodyPr>
          <a:lstStyle/>
          <a:p>
            <a:r>
              <a:rPr lang="nl-NL"/>
              <a:t>TMA methode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54FFC8F-FB21-7038-45DA-D7480C31A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9" y="1635608"/>
            <a:ext cx="6623724" cy="44608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nl-NL"/>
              <a:t>Wetenschappelijk gevalideerd </a:t>
            </a:r>
          </a:p>
          <a:p>
            <a:pPr>
              <a:lnSpc>
                <a:spcPct val="150000"/>
              </a:lnSpc>
            </a:pPr>
            <a:r>
              <a:rPr lang="nl-NL"/>
              <a:t>Behoeftetheorie Henry Murray - </a:t>
            </a:r>
            <a:r>
              <a:rPr lang="nl-NL">
                <a:sym typeface="Helvetica"/>
              </a:rPr>
              <a:t>22 drijfveren </a:t>
            </a:r>
            <a:r>
              <a:rPr lang="nl-NL"/>
              <a:t>TMA </a:t>
            </a:r>
          </a:p>
          <a:p>
            <a:pPr>
              <a:lnSpc>
                <a:spcPct val="150000"/>
              </a:lnSpc>
            </a:pPr>
            <a:r>
              <a:rPr lang="nl-NL"/>
              <a:t>Gedragsmodel Positieve Psychologie - </a:t>
            </a:r>
            <a:r>
              <a:rPr lang="nl-NL">
                <a:sym typeface="Helvetica"/>
              </a:rPr>
              <a:t>44 talenten</a:t>
            </a:r>
            <a:endParaRPr lang="nl-NL"/>
          </a:p>
          <a:p>
            <a:pPr>
              <a:lnSpc>
                <a:spcPct val="150000"/>
              </a:lnSpc>
            </a:pPr>
            <a:r>
              <a:rPr lang="nl-NL">
                <a:solidFill>
                  <a:schemeClr val="bg1"/>
                </a:solidFill>
              </a:rPr>
              <a:t>De ‘sterke punten’ benadering of het optimaliseren</a:t>
            </a:r>
            <a:br>
              <a:rPr lang="nl-NL">
                <a:solidFill>
                  <a:schemeClr val="bg1"/>
                </a:solidFill>
              </a:rPr>
            </a:br>
            <a:r>
              <a:rPr lang="nl-NL">
                <a:solidFill>
                  <a:schemeClr val="bg1"/>
                </a:solidFill>
              </a:rPr>
              <a:t>van talenten</a:t>
            </a:r>
          </a:p>
          <a:p>
            <a:pPr>
              <a:lnSpc>
                <a:spcPct val="150000"/>
              </a:lnSpc>
            </a:pPr>
            <a:r>
              <a:rPr lang="nl-NL">
                <a:latin typeface="GT Pressura Text"/>
                <a:cs typeface="GT Pressura Text"/>
              </a:rPr>
              <a:t>Van Talent naar Performance – 53 TMA Competenties</a:t>
            </a:r>
          </a:p>
          <a:p>
            <a:pPr>
              <a:lnSpc>
                <a:spcPct val="150000"/>
              </a:lnSpc>
            </a:pP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Gedragsmodel eenvoudig.png" descr="Gedragsmodel eenvoudig.png">
            <a:extLst>
              <a:ext uri="{FF2B5EF4-FFF2-40B4-BE49-F238E27FC236}">
                <a16:creationId xmlns:a16="http://schemas.microsoft.com/office/drawing/2014/main" id="{C3707C8A-BF5C-8D30-AEC4-64F042D98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9962" y="996384"/>
            <a:ext cx="5955190" cy="43351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47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88A0EFB-83A6-8F6A-B216-BD21D177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7" y="674633"/>
            <a:ext cx="6367490" cy="627699"/>
          </a:xfrm>
        </p:spPr>
        <p:txBody>
          <a:bodyPr>
            <a:normAutofit fontScale="90000"/>
          </a:bodyPr>
          <a:lstStyle/>
          <a:p>
            <a:r>
              <a:rPr lang="nl-NL"/>
              <a:t>Visie op Talentmanagement</a:t>
            </a:r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D59D656C-9A28-19FE-45B8-D0679E7FF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28" y="1727114"/>
            <a:ext cx="6141332" cy="38973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sym typeface="Helvetica"/>
              </a:rPr>
              <a:t>Organisaties</a:t>
            </a:r>
            <a:r>
              <a:rPr lang="nl-NL"/>
              <a:t> zijn </a:t>
            </a:r>
            <a:r>
              <a:rPr lang="nl-NL">
                <a:sym typeface="Helvetica"/>
              </a:rPr>
              <a:t>mensen</a:t>
            </a:r>
            <a:r>
              <a:rPr lang="nl-NL"/>
              <a:t> met talenten die </a:t>
            </a:r>
            <a:r>
              <a:rPr lang="nl-NL">
                <a:sym typeface="Helvetica"/>
              </a:rPr>
              <a:t>samenwerken</a:t>
            </a:r>
            <a:r>
              <a:rPr lang="nl-NL"/>
              <a:t> </a:t>
            </a:r>
          </a:p>
          <a:p>
            <a:r>
              <a:rPr lang="nl-NL">
                <a:sym typeface="Helvetica"/>
              </a:rPr>
              <a:t>Talenten</a:t>
            </a:r>
            <a:r>
              <a:rPr lang="nl-NL"/>
              <a:t> van mensen </a:t>
            </a:r>
            <a:r>
              <a:rPr lang="nl-NL">
                <a:sym typeface="Helvetica"/>
              </a:rPr>
              <a:t>bepalen</a:t>
            </a:r>
            <a:r>
              <a:rPr lang="nl-NL"/>
              <a:t> de </a:t>
            </a:r>
            <a:r>
              <a:rPr lang="nl-NL">
                <a:sym typeface="Helvetica"/>
              </a:rPr>
              <a:t>realisatie</a:t>
            </a:r>
            <a:r>
              <a:rPr lang="nl-NL"/>
              <a:t> van </a:t>
            </a:r>
            <a:r>
              <a:rPr lang="nl-NL">
                <a:sym typeface="Helvetica"/>
              </a:rPr>
              <a:t>organisatie-doelen</a:t>
            </a:r>
            <a:r>
              <a:rPr lang="nl-NL"/>
              <a:t> </a:t>
            </a:r>
          </a:p>
          <a:p>
            <a:r>
              <a:rPr lang="nl-NL">
                <a:sym typeface="Helvetica"/>
              </a:rPr>
              <a:t>Mensen</a:t>
            </a:r>
            <a:r>
              <a:rPr lang="nl-NL"/>
              <a:t> zijn </a:t>
            </a:r>
            <a:r>
              <a:rPr lang="nl-NL">
                <a:sym typeface="Helvetica"/>
              </a:rPr>
              <a:t>gemotiveerder</a:t>
            </a:r>
            <a:r>
              <a:rPr lang="nl-NL"/>
              <a:t>, </a:t>
            </a:r>
            <a:r>
              <a:rPr lang="nl-NL">
                <a:sym typeface="Helvetica"/>
              </a:rPr>
              <a:t>effectiever</a:t>
            </a:r>
            <a:r>
              <a:rPr lang="nl-NL"/>
              <a:t> en succesvoller in werk dat dicht bij hun ware aard ligt</a:t>
            </a:r>
          </a:p>
          <a:p>
            <a:r>
              <a:rPr lang="nl-NL">
                <a:sym typeface="Helvetica"/>
              </a:rPr>
              <a:t>Focus</a:t>
            </a:r>
            <a:r>
              <a:rPr lang="nl-NL"/>
              <a:t> op samenhang beschikbare en gewenste talenten </a:t>
            </a:r>
            <a:r>
              <a:rPr lang="nl-NL">
                <a:sym typeface="Helvetica"/>
              </a:rPr>
              <a:t>creëert succes</a:t>
            </a:r>
            <a:r>
              <a:rPr lang="nl-NL"/>
              <a:t>  </a:t>
            </a:r>
          </a:p>
          <a:p>
            <a:endParaRPr lang="nl-NL">
              <a:latin typeface="GT Pressura Text"/>
              <a:cs typeface="GT Pressura Text"/>
              <a:sym typeface="Helvetica"/>
            </a:endParaRPr>
          </a:p>
          <a:p>
            <a:r>
              <a:rPr lang="nl-NL">
                <a:latin typeface="GT Pressura Text"/>
                <a:cs typeface="GT Pressura Text"/>
                <a:sym typeface="Helvetica"/>
              </a:rPr>
              <a:t>TMA</a:t>
            </a:r>
            <a:r>
              <a:rPr lang="nl-NL">
                <a:latin typeface="GT Pressura Text"/>
                <a:cs typeface="GT Pressura Text"/>
              </a:rPr>
              <a:t> </a:t>
            </a:r>
            <a:r>
              <a:rPr lang="nl-NL">
                <a:latin typeface="GT Pressura Text"/>
                <a:cs typeface="GT Pressura Text"/>
                <a:sym typeface="Helvetica"/>
              </a:rPr>
              <a:t>garandeert</a:t>
            </a:r>
            <a:r>
              <a:rPr lang="nl-NL">
                <a:latin typeface="GT Pressura Text"/>
                <a:cs typeface="GT Pressura Text"/>
              </a:rPr>
              <a:t> </a:t>
            </a:r>
            <a:r>
              <a:rPr lang="nl-NL">
                <a:latin typeface="GT Pressura Text"/>
                <a:cs typeface="GT Pressura Text"/>
                <a:sym typeface="Helvetica"/>
              </a:rPr>
              <a:t>duurzame</a:t>
            </a:r>
            <a:r>
              <a:rPr lang="nl-NL">
                <a:latin typeface="GT Pressura Text"/>
                <a:cs typeface="GT Pressura Text"/>
              </a:rPr>
              <a:t> innovatieve </a:t>
            </a:r>
            <a:r>
              <a:rPr lang="nl-NL">
                <a:latin typeface="GT Pressura Text"/>
                <a:cs typeface="GT Pressura Text"/>
                <a:sym typeface="Helvetica"/>
              </a:rPr>
              <a:t>organisaties</a:t>
            </a:r>
            <a:endParaRPr lang="nl-NL">
              <a:latin typeface="GT Pressura Text"/>
              <a:cs typeface="GT Pressura Text"/>
            </a:endParaRPr>
          </a:p>
        </p:txBody>
      </p:sp>
      <p:pic>
        <p:nvPicPr>
          <p:cNvPr id="46" name="Tijdelijke aanduiding voor afbeelding 45" descr="Afbeelding met kleding, persoon, Menselijk gezicht, person&#10;&#10;Automatisch gegenereerde beschrijving">
            <a:extLst>
              <a:ext uri="{FF2B5EF4-FFF2-40B4-BE49-F238E27FC236}">
                <a16:creationId xmlns:a16="http://schemas.microsoft.com/office/drawing/2014/main" id="{22569DD8-09E9-595F-1635-6ABCB103867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858" y="-579803"/>
            <a:ext cx="5994913" cy="5991063"/>
          </a:xfrm>
        </p:spPr>
      </p:pic>
      <p:sp>
        <p:nvSpPr>
          <p:cNvPr id="44" name="Tijdelijke aanduiding voor tekst 43">
            <a:extLst>
              <a:ext uri="{FF2B5EF4-FFF2-40B4-BE49-F238E27FC236}">
                <a16:creationId xmlns:a16="http://schemas.microsoft.com/office/drawing/2014/main" id="{EC67DBAC-949B-959B-7489-C072D74479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42824" y="3676507"/>
            <a:ext cx="1550987" cy="1550226"/>
          </a:xfrm>
          <a:solidFill>
            <a:schemeClr val="accent3"/>
          </a:solidFill>
        </p:spPr>
        <p:txBody>
          <a:bodyPr/>
          <a:lstStyle/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DCEC461-C161-1E44-3592-66A6DB8955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" y="6082281"/>
            <a:ext cx="52950" cy="111677"/>
          </a:xfrm>
          <a:prstGeom prst="rect">
            <a:avLst/>
          </a:prstGeom>
        </p:spPr>
        <p:txBody>
          <a:bodyPr/>
          <a:lstStyle/>
          <a:p>
            <a:pPr defTabSz="554259"/>
            <a:fld id="{86CB4B4D-7CA3-9044-876B-883B54F8677D}" type="slidenum">
              <a:rPr lang="nl-NL">
                <a:latin typeface="Helvetica"/>
              </a:rPr>
              <a:pPr defTabSz="554259"/>
              <a:t>8</a:t>
            </a:fld>
            <a:endParaRPr lang="nl-NL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748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039B3-2597-9E88-2203-3FA76C82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28" y="366560"/>
            <a:ext cx="11445885" cy="627699"/>
          </a:xfrm>
        </p:spPr>
        <p:txBody>
          <a:bodyPr>
            <a:normAutofit fontScale="90000"/>
          </a:bodyPr>
          <a:lstStyle/>
          <a:p>
            <a:r>
              <a:rPr lang="nl-NL">
                <a:sym typeface="Sura"/>
              </a:rPr>
              <a:t>Business Development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4EB6EE-FA97-4F4C-2F28-5A7E0CA91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28" y="1206059"/>
            <a:ext cx="8969939" cy="44583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NL" dirty="0">
                <a:latin typeface="GT Pressura Text"/>
                <a:cs typeface="GT Pressura Text"/>
              </a:rPr>
              <a:t>Business development houdt zich bezig met activiteiten die als doel hebben om nieuwe zakelijke kansen te realiseren</a:t>
            </a:r>
            <a:endParaRPr lang="nl-NL" dirty="0">
              <a:latin typeface="GT Pressura Text"/>
              <a:cs typeface="GT Pressura Text"/>
              <a:sym typeface="Calibri"/>
            </a:endParaRPr>
          </a:p>
          <a:p>
            <a:pPr marL="0" indent="0">
              <a:buNone/>
            </a:pPr>
            <a:endParaRPr lang="nl-NL" b="1" dirty="0">
              <a:latin typeface="GT Pressura"/>
              <a:cs typeface="GT Pressura"/>
              <a:sym typeface="Sura"/>
            </a:endParaRPr>
          </a:p>
          <a:p>
            <a:pPr marL="0" indent="0">
              <a:buNone/>
            </a:pPr>
            <a:r>
              <a:rPr lang="nl-NL" b="1" dirty="0">
                <a:latin typeface="GT Pressura"/>
                <a:cs typeface="GT Pressura"/>
                <a:sym typeface="Sura"/>
              </a:rPr>
              <a:t>Succes factoren</a:t>
            </a:r>
            <a:endParaRPr lang="nl-NL" dirty="0">
              <a:latin typeface="GT Pressura"/>
              <a:cs typeface="GT Pressura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Bereid je voor: kengetallen, organisatie uitdagingen, link met Talent Management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Luister goed (model Beleefdheden, Feitelijkheden, Gedachten &amp; ideeën, Gevoelens)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Initiële klantvraag moet helder zijn</a:t>
            </a:r>
            <a:endParaRPr lang="nl-NL" dirty="0"/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Deel TMA filosofie &amp; visie (Integraal Talent Management)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Check of contactpersoon ‘mandaat’ heeft oftewel budget verantwoordelijk is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Kom je afspraken na</a:t>
            </a:r>
            <a:endParaRPr lang="nl-NL" dirty="0">
              <a:latin typeface="GT Pressura Text"/>
              <a:cs typeface="GT Pressura Text"/>
            </a:endParaRPr>
          </a:p>
          <a:p>
            <a:pPr lvl="1"/>
            <a:r>
              <a:rPr lang="nl-NL" dirty="0">
                <a:latin typeface="GT Pressura Text"/>
                <a:cs typeface="GT Pressura Text"/>
                <a:sym typeface="Sura"/>
              </a:rPr>
              <a:t>Wees niet bang om over geld te praten</a:t>
            </a:r>
            <a:endParaRPr lang="nl-NL" dirty="0"/>
          </a:p>
          <a:p>
            <a:pPr lvl="1"/>
            <a:endParaRPr lang="nl-NL"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Aangepast 1">
      <a:dk1>
        <a:srgbClr val="9C9C9C"/>
      </a:dk1>
      <a:lt1>
        <a:srgbClr val="FFFFFF"/>
      </a:lt1>
      <a:dk2>
        <a:srgbClr val="9D9D9D"/>
      </a:dk2>
      <a:lt2>
        <a:srgbClr val="EAEAEA"/>
      </a:lt2>
      <a:accent1>
        <a:srgbClr val="0085C8"/>
      </a:accent1>
      <a:accent2>
        <a:srgbClr val="EE7351"/>
      </a:accent2>
      <a:accent3>
        <a:srgbClr val="AFCC46"/>
      </a:accent3>
      <a:accent4>
        <a:srgbClr val="FFC000"/>
      </a:accent4>
      <a:accent5>
        <a:srgbClr val="D24191"/>
      </a:accent5>
      <a:accent6>
        <a:srgbClr val="44B17F"/>
      </a:accent6>
      <a:hlink>
        <a:srgbClr val="0085C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15</Slides>
  <Notes>6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Kantoorthema</vt:lpstr>
      <vt:lpstr>“Betekenisvol samenwerken”</vt:lpstr>
      <vt:lpstr>Even voorstellen</vt:lpstr>
      <vt:lpstr>Wat doen we vandaag</vt:lpstr>
      <vt:lpstr>TMA Organisatie</vt:lpstr>
      <vt:lpstr>De belofte van TMA</vt:lpstr>
      <vt:lpstr>PowerPoint-presentatie</vt:lpstr>
      <vt:lpstr>TMA methode</vt:lpstr>
      <vt:lpstr>Visie op Talentmanagement</vt:lpstr>
      <vt:lpstr>Business Development</vt:lpstr>
      <vt:lpstr>Uitdagingen &amp; Vraagstukken</vt:lpstr>
      <vt:lpstr>Hoe ontwikkelen we de business?</vt:lpstr>
      <vt:lpstr>Samenwerkingsvormen</vt:lpstr>
      <vt:lpstr>Technologie</vt:lpstr>
      <vt:lpstr>Dank u wel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Jacinta Breijer</dc:creator>
  <cp:revision>155</cp:revision>
  <dcterms:created xsi:type="dcterms:W3CDTF">2024-02-07T13:45:23Z</dcterms:created>
  <dcterms:modified xsi:type="dcterms:W3CDTF">2024-03-05T20:38:34Z</dcterms:modified>
</cp:coreProperties>
</file>